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7"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50"/>
    <p:restoredTop sz="94697"/>
  </p:normalViewPr>
  <p:slideViewPr>
    <p:cSldViewPr snapToGrid="0" snapToObjects="1">
      <p:cViewPr varScale="1">
        <p:scale>
          <a:sx n="90" d="100"/>
          <a:sy n="90" d="100"/>
        </p:scale>
        <p:origin x="118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stilini düzenlemek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745571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699212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stilini düzenlemek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434008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idx="1"/>
          </p:nvPr>
        </p:nvSpPr>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050149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stilini düzenlemek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tıklayın</a:t>
            </a: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839010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9F6A117-8A50-0E4E-8826-3632BA8E4C05}" type="datetimeFigureOut">
              <a:rPr lang="tr-TR" smtClean="0"/>
              <a:t>19.02.2018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659682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9F6A117-8A50-0E4E-8826-3632BA8E4C05}" type="datetimeFigureOut">
              <a:rPr lang="tr-TR" smtClean="0"/>
              <a:t>19.02.2018</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625980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Veri Yer Tutucusu 2"/>
          <p:cNvSpPr>
            <a:spLocks noGrp="1"/>
          </p:cNvSpPr>
          <p:nvPr>
            <p:ph type="dt" sz="half" idx="10"/>
          </p:nvPr>
        </p:nvSpPr>
        <p:spPr/>
        <p:txBody>
          <a:bodyPr/>
          <a:lstStyle/>
          <a:p>
            <a:fld id="{69F6A117-8A50-0E4E-8826-3632BA8E4C05}" type="datetimeFigureOut">
              <a:rPr lang="tr-TR" smtClean="0"/>
              <a:t>19.02.2018</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337843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9F6A117-8A50-0E4E-8826-3632BA8E4C05}" type="datetimeFigureOut">
              <a:rPr lang="tr-TR" smtClean="0"/>
              <a:t>19.02.2018</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86118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69F6A117-8A50-0E4E-8826-3632BA8E4C05}" type="datetimeFigureOut">
              <a:rPr lang="tr-TR" smtClean="0"/>
              <a:t>19.02.2018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353338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69F6A117-8A50-0E4E-8826-3632BA8E4C05}" type="datetimeFigureOut">
              <a:rPr lang="tr-TR" smtClean="0"/>
              <a:t>19.02.2018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56187254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F6A117-8A50-0E4E-8826-3632BA8E4C05}" type="datetimeFigureOut">
              <a:rPr lang="tr-TR" smtClean="0"/>
              <a:t>19.02.2018</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9296AE-051B-7048-AF0A-1B3CF84F79EA}" type="slidenum">
              <a:rPr lang="tr-TR" smtClean="0"/>
              <a:t>‹#›</a:t>
            </a:fld>
            <a:endParaRPr lang="tr-TR"/>
          </a:p>
        </p:txBody>
      </p:sp>
    </p:spTree>
    <p:extLst>
      <p:ext uri="{BB962C8B-B14F-4D97-AF65-F5344CB8AC3E}">
        <p14:creationId xmlns:p14="http://schemas.microsoft.com/office/powerpoint/2010/main" val="13170619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HUKUK BAŞLANGICI 4</a:t>
            </a:r>
            <a:endParaRPr lang="tr-TR" dirty="0"/>
          </a:p>
        </p:txBody>
      </p:sp>
      <p:sp>
        <p:nvSpPr>
          <p:cNvPr id="3" name="Alt Konu Başlığı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74141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Norm Kavramı</a:t>
            </a:r>
            <a:endParaRPr lang="tr-TR" dirty="0"/>
          </a:p>
        </p:txBody>
      </p:sp>
      <p:sp>
        <p:nvSpPr>
          <p:cNvPr id="3" name="İçerik Yer Tutucusu 2"/>
          <p:cNvSpPr>
            <a:spLocks noGrp="1"/>
          </p:cNvSpPr>
          <p:nvPr>
            <p:ph idx="1"/>
          </p:nvPr>
        </p:nvSpPr>
        <p:spPr/>
        <p:txBody>
          <a:bodyPr/>
          <a:lstStyle/>
          <a:p>
            <a:r>
              <a:rPr lang="tr-TR" dirty="0" smtClean="0"/>
              <a:t>Normların Bilgiyle İlişkilendirilmesi</a:t>
            </a:r>
          </a:p>
          <a:p>
            <a:r>
              <a:rPr lang="tr-TR" dirty="0" smtClean="0"/>
              <a:t>İnsana ilişkin Bilgi</a:t>
            </a:r>
          </a:p>
          <a:p>
            <a:r>
              <a:rPr lang="tr-TR" dirty="0" smtClean="0"/>
              <a:t>İnsan Değeri</a:t>
            </a:r>
          </a:p>
          <a:p>
            <a:r>
              <a:rPr lang="tr-TR" dirty="0"/>
              <a:t>İnsanın Olanakları Bilgisi</a:t>
            </a:r>
          </a:p>
          <a:p>
            <a:r>
              <a:rPr lang="tr-TR" dirty="0"/>
              <a:t>İnsanın olanaklarını geliştiren normlar nasıl olabilir</a:t>
            </a:r>
            <a:r>
              <a:rPr lang="tr-TR" dirty="0" smtClean="0"/>
              <a:t>?</a:t>
            </a:r>
          </a:p>
          <a:p>
            <a:r>
              <a:rPr lang="tr-TR" dirty="0"/>
              <a:t>Bilgiye Dayalı Temellendirme</a:t>
            </a:r>
          </a:p>
          <a:p>
            <a:r>
              <a:rPr lang="tr-TR" dirty="0"/>
              <a:t>ÖRNEKLERLE TARTIŞMA</a:t>
            </a:r>
          </a:p>
          <a:p>
            <a:endParaRPr lang="tr-TR" dirty="0"/>
          </a:p>
          <a:p>
            <a:endParaRPr lang="tr-TR" dirty="0"/>
          </a:p>
          <a:p>
            <a:endParaRPr lang="tr-TR" dirty="0" smtClean="0"/>
          </a:p>
          <a:p>
            <a:endParaRPr lang="tr-TR" dirty="0"/>
          </a:p>
        </p:txBody>
      </p:sp>
    </p:spTree>
    <p:extLst>
      <p:ext uri="{BB962C8B-B14F-4D97-AF65-F5344CB8AC3E}">
        <p14:creationId xmlns:p14="http://schemas.microsoft.com/office/powerpoint/2010/main" val="1249743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NORM KAVRAMI</a:t>
            </a:r>
            <a:endParaRPr lang="tr-TR" dirty="0"/>
          </a:p>
        </p:txBody>
      </p:sp>
      <p:sp>
        <p:nvSpPr>
          <p:cNvPr id="3" name="İçerik Yer Tutucusu 2"/>
          <p:cNvSpPr>
            <a:spLocks noGrp="1"/>
          </p:cNvSpPr>
          <p:nvPr>
            <p:ph idx="1"/>
          </p:nvPr>
        </p:nvSpPr>
        <p:spPr/>
        <p:txBody>
          <a:bodyPr>
            <a:normAutofit/>
          </a:bodyPr>
          <a:lstStyle/>
          <a:p>
            <a:r>
              <a:rPr lang="tr-TR" dirty="0"/>
              <a:t>Toplumsal hayat içerisinde çeşitli türden kurallarla karşılaşırız. Belirli türden bir düzen kurma iddiasında olan bu kurallardan </a:t>
            </a:r>
            <a:r>
              <a:rPr lang="tr-TR" dirty="0" err="1"/>
              <a:t>başlıcaları</a:t>
            </a:r>
            <a:r>
              <a:rPr lang="tr-TR" dirty="0"/>
              <a:t> hukuk kuralları, ahlâk kuralları, görgü  (nezaket ) kuralları, örf-adet kuralları ve din kuralları olarak sayılabilir.</a:t>
            </a:r>
          </a:p>
          <a:p>
            <a:r>
              <a:rPr lang="tr-TR" dirty="0"/>
              <a:t> </a:t>
            </a:r>
          </a:p>
          <a:p>
            <a:r>
              <a:rPr lang="tr-TR" dirty="0"/>
              <a:t>İnsan davranışını düzenlemeye dönük bu kuralların birtakım ortak özellikleri bulunmaktadır. Bu kuralların hepsi de belirli bir düzen kurmayı hedeflerler.</a:t>
            </a:r>
          </a:p>
          <a:p>
            <a:r>
              <a:rPr lang="tr-TR" dirty="0"/>
              <a:t>	</a:t>
            </a:r>
            <a:endParaRPr lang="tr-TR" dirty="0" smtClean="0"/>
          </a:p>
        </p:txBody>
      </p:sp>
    </p:spTree>
    <p:extLst>
      <p:ext uri="{BB962C8B-B14F-4D97-AF65-F5344CB8AC3E}">
        <p14:creationId xmlns:p14="http://schemas.microsoft.com/office/powerpoint/2010/main" val="119246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NORM KAVRAMI</a:t>
            </a:r>
            <a:endParaRPr lang="tr-TR" dirty="0"/>
          </a:p>
        </p:txBody>
      </p:sp>
      <p:sp>
        <p:nvSpPr>
          <p:cNvPr id="3" name="İçerik Yer Tutucusu 2"/>
          <p:cNvSpPr>
            <a:spLocks noGrp="1"/>
          </p:cNvSpPr>
          <p:nvPr>
            <p:ph idx="1"/>
          </p:nvPr>
        </p:nvSpPr>
        <p:spPr/>
        <p:txBody>
          <a:bodyPr/>
          <a:lstStyle/>
          <a:p>
            <a:r>
              <a:rPr lang="tr-TR" dirty="0"/>
              <a:t>- Her biri </a:t>
            </a:r>
            <a:r>
              <a:rPr lang="tr-TR" b="1" dirty="0"/>
              <a:t>normatif </a:t>
            </a:r>
            <a:r>
              <a:rPr lang="tr-TR" dirty="0"/>
              <a:t>niteliktedir. Bir şeyi emreder, yasaklar ya da izin verirler.</a:t>
            </a:r>
          </a:p>
          <a:p>
            <a:r>
              <a:rPr lang="tr-TR" dirty="0"/>
              <a:t>	- Din kuralları, hukuk kuralları, görgü kuralları, örf adet kuralları gibi kuralların hepsi </a:t>
            </a:r>
            <a:r>
              <a:rPr lang="tr-TR" b="1" dirty="0"/>
              <a:t>insan davranışını</a:t>
            </a:r>
            <a:r>
              <a:rPr lang="tr-TR" dirty="0"/>
              <a:t> konu edinirler.</a:t>
            </a:r>
          </a:p>
          <a:p>
            <a:r>
              <a:rPr lang="tr-TR" dirty="0"/>
              <a:t>             - Bu kuralların hepsi </a:t>
            </a:r>
            <a:r>
              <a:rPr lang="tr-TR" b="1" u="sng" dirty="0"/>
              <a:t>belirli bir tür</a:t>
            </a:r>
            <a:r>
              <a:rPr lang="tr-TR" b="1" dirty="0"/>
              <a:t> müeyyideye</a:t>
            </a:r>
            <a:r>
              <a:rPr lang="tr-TR" dirty="0"/>
              <a:t> (cebir, ayıplama, kınama, dışlanma gibi) sahiptir. </a:t>
            </a:r>
          </a:p>
          <a:p>
            <a:endParaRPr lang="tr-TR" dirty="0"/>
          </a:p>
        </p:txBody>
      </p:sp>
    </p:spTree>
    <p:extLst>
      <p:ext uri="{BB962C8B-B14F-4D97-AF65-F5344CB8AC3E}">
        <p14:creationId xmlns:p14="http://schemas.microsoft.com/office/powerpoint/2010/main" val="8849994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smtClean="0"/>
          </a:p>
          <a:p>
            <a:r>
              <a:rPr lang="tr-TR" smtClean="0"/>
              <a:t>Hukuk </a:t>
            </a:r>
            <a:r>
              <a:rPr lang="tr-TR" dirty="0"/>
              <a:t>kuralları genel ve soyut şekilde düzenlenirler. Tek bir kişiye değil de kuralın belirlediği durum içinde bulunan bütün bireylere hitap ederler. Örneğin bir borç ilişkisinin hukuki çerçevesini ortaya koyan kanun hükümleri gibi. Bu hükümler belirli bir borç ilişkisine giren herkesin karşılaması gereken şartları dile getirecek şekilde kaleme alınırlar, yani soyutturlar. Bu sayede kuralın önceden belirlediği durumda olan herkes için geçerli olacak şekilde uygulanılırlar.</a:t>
            </a:r>
          </a:p>
          <a:p>
            <a:endParaRPr lang="tr-TR" dirty="0"/>
          </a:p>
        </p:txBody>
      </p:sp>
    </p:spTree>
    <p:extLst>
      <p:ext uri="{BB962C8B-B14F-4D97-AF65-F5344CB8AC3E}">
        <p14:creationId xmlns:p14="http://schemas.microsoft.com/office/powerpoint/2010/main" val="1358555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Hukukun Amacı Adalettir</a:t>
            </a:r>
            <a:endParaRPr lang="tr-TR" dirty="0"/>
          </a:p>
          <a:p>
            <a:r>
              <a:rPr lang="tr-TR" b="1" dirty="0"/>
              <a:t> </a:t>
            </a:r>
            <a:endParaRPr lang="tr-TR" dirty="0"/>
          </a:p>
          <a:p>
            <a:r>
              <a:rPr lang="tr-TR" b="1" u="sng" dirty="0" err="1"/>
              <a:t>aa.Adalet</a:t>
            </a:r>
            <a:r>
              <a:rPr lang="tr-TR" b="1" u="sng" dirty="0"/>
              <a:t> Kavramı:</a:t>
            </a:r>
            <a:r>
              <a:rPr lang="tr-TR" dirty="0"/>
              <a:t> Platon’un Devlet isimli eserinde verdiği bir adalet tanımı şöyledir: “Her birine gerekeni, borçlu olunanı vermek”. Bu “borçlu </a:t>
            </a:r>
            <a:r>
              <a:rPr lang="tr-TR" dirty="0" err="1"/>
              <a:t>olunan”ın</a:t>
            </a:r>
            <a:r>
              <a:rPr lang="tr-TR" dirty="0"/>
              <a:t> nasıl iade edileceği, sahibine ne şekilde verilebileceği sorusu, farklı adalet tanımlarını, adalete ilişkin çeşitli ayrımları beraberinde getirmiştir. Hukukun yöneldiği temel amaç olarak adalete ilişkin yapılan ayrımlardan </a:t>
            </a:r>
            <a:r>
              <a:rPr lang="tr-TR" dirty="0" err="1"/>
              <a:t>başlıcası</a:t>
            </a:r>
            <a:r>
              <a:rPr lang="tr-TR" dirty="0"/>
              <a:t> dağıtıcı adalet ve </a:t>
            </a:r>
            <a:r>
              <a:rPr lang="tr-TR" dirty="0" err="1"/>
              <a:t>denkleştirici</a:t>
            </a:r>
            <a:r>
              <a:rPr lang="tr-TR" dirty="0"/>
              <a:t> adalet ayrımıdır.</a:t>
            </a:r>
          </a:p>
          <a:p>
            <a:endParaRPr lang="tr-TR" dirty="0"/>
          </a:p>
        </p:txBody>
      </p:sp>
    </p:spTree>
    <p:extLst>
      <p:ext uri="{BB962C8B-B14F-4D97-AF65-F5344CB8AC3E}">
        <p14:creationId xmlns:p14="http://schemas.microsoft.com/office/powerpoint/2010/main" val="6480601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Dağıtıcı adalet,</a:t>
            </a:r>
            <a:r>
              <a:rPr lang="tr-TR" dirty="0"/>
              <a:t> paylaştırmada herkesin yeteneğine ve toplum içindeki durumuna göre payına düşeni almasını öngörürken; </a:t>
            </a:r>
            <a:r>
              <a:rPr lang="tr-TR" b="1" dirty="0" err="1"/>
              <a:t>denkleştirici</a:t>
            </a:r>
            <a:r>
              <a:rPr lang="tr-TR" b="1" dirty="0"/>
              <a:t> adalet</a:t>
            </a:r>
            <a:r>
              <a:rPr lang="tr-TR" dirty="0"/>
              <a:t>, hukuki ilişkide taraf olanların eşit muamele görmesini gerektiren eşitlik türüdür. </a:t>
            </a:r>
          </a:p>
          <a:p>
            <a:endParaRPr lang="tr-TR" dirty="0"/>
          </a:p>
        </p:txBody>
      </p:sp>
    </p:spTree>
    <p:extLst>
      <p:ext uri="{BB962C8B-B14F-4D97-AF65-F5344CB8AC3E}">
        <p14:creationId xmlns:p14="http://schemas.microsoft.com/office/powerpoint/2010/main" val="20567956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Dağıtıcı adalette eşitlik ilkesine uygunluk, durumun ve tarafların özellikleri, içindeki bulundukları koşullar değerlendirilerek yerine getirilir. Kişinin sadece hakları değil ödevleri de yetenekleri ve toplumdaki durumuna göre farklılık arz eder. </a:t>
            </a:r>
            <a:r>
              <a:rPr lang="tr-TR"/>
              <a:t>Herkesten kazancına göre vergi alınmasını öngören anayasa hükmü, dağıtıcı adalet için pozitif  hukuktan verilebilecek bir örnektir. </a:t>
            </a:r>
          </a:p>
          <a:p>
            <a:endParaRPr lang="tr-TR"/>
          </a:p>
        </p:txBody>
      </p:sp>
    </p:spTree>
    <p:extLst>
      <p:ext uri="{BB962C8B-B14F-4D97-AF65-F5344CB8AC3E}">
        <p14:creationId xmlns:p14="http://schemas.microsoft.com/office/powerpoint/2010/main" val="52064396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TotalTime>
  <Words>239</Words>
  <Application>Microsoft Macintosh PowerPoint</Application>
  <PresentationFormat>Geniş Ekran</PresentationFormat>
  <Paragraphs>27</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Calibri</vt:lpstr>
      <vt:lpstr>Calibri Light</vt:lpstr>
      <vt:lpstr>Arial</vt:lpstr>
      <vt:lpstr>Office Teması</vt:lpstr>
      <vt:lpstr>HUKUK BAŞLANGICI 4</vt:lpstr>
      <vt:lpstr>Norm Kavramı</vt:lpstr>
      <vt:lpstr>NORM KAVRAMI</vt:lpstr>
      <vt:lpstr>NORM KAVRAMI</vt:lpstr>
      <vt:lpstr>PowerPoint Sunusu</vt:lpstr>
      <vt:lpstr>PowerPoint Sunusu</vt:lpstr>
      <vt:lpstr>PowerPoint Sunusu</vt:lpstr>
      <vt:lpstr>PowerPoint Sunusu</vt:lpstr>
    </vt:vector>
  </TitlesOfParts>
  <Company/>
  <LinksUpToDate>false</LinksUpToDate>
  <SharedDoc>false</SharedDoc>
  <HyperlinksChanged>false</HyperlinksChanged>
  <AppVersion>15.0041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BAŞLANGICI 1</dc:title>
  <dc:creator>Gülriz Uygur</dc:creator>
  <cp:lastModifiedBy>Gülriz Uygur</cp:lastModifiedBy>
  <cp:revision>7</cp:revision>
  <dcterms:created xsi:type="dcterms:W3CDTF">2017-11-26T15:05:28Z</dcterms:created>
  <dcterms:modified xsi:type="dcterms:W3CDTF">2018-02-19T18:05:44Z</dcterms:modified>
</cp:coreProperties>
</file>