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  <p:sldId id="258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7244-0A60-4567-9672-A7E6BC898EAE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6970-A5A7-4CF7-B125-3C2029A2BC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6739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7244-0A60-4567-9672-A7E6BC898EAE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6970-A5A7-4CF7-B125-3C2029A2BC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650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7244-0A60-4567-9672-A7E6BC898EAE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6970-A5A7-4CF7-B125-3C2029A2BC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5957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7244-0A60-4567-9672-A7E6BC898EAE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6970-A5A7-4CF7-B125-3C2029A2BCA5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7826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7244-0A60-4567-9672-A7E6BC898EAE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6970-A5A7-4CF7-B125-3C2029A2BC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933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7244-0A60-4567-9672-A7E6BC898EAE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6970-A5A7-4CF7-B125-3C2029A2BC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7299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7244-0A60-4567-9672-A7E6BC898EAE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6970-A5A7-4CF7-B125-3C2029A2BC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7202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7244-0A60-4567-9672-A7E6BC898EAE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6970-A5A7-4CF7-B125-3C2029A2BC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5999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7244-0A60-4567-9672-A7E6BC898EAE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6970-A5A7-4CF7-B125-3C2029A2BC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525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7244-0A60-4567-9672-A7E6BC898EAE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6970-A5A7-4CF7-B125-3C2029A2BC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2425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7244-0A60-4567-9672-A7E6BC898EAE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6970-A5A7-4CF7-B125-3C2029A2BC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5993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7244-0A60-4567-9672-A7E6BC898EAE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6970-A5A7-4CF7-B125-3C2029A2BC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7329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7244-0A60-4567-9672-A7E6BC898EAE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6970-A5A7-4CF7-B125-3C2029A2BC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3745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7244-0A60-4567-9672-A7E6BC898EAE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6970-A5A7-4CF7-B125-3C2029A2BC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9161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7244-0A60-4567-9672-A7E6BC898EAE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6970-A5A7-4CF7-B125-3C2029A2BC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5197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7244-0A60-4567-9672-A7E6BC898EAE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6970-A5A7-4CF7-B125-3C2029A2BC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9665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7244-0A60-4567-9672-A7E6BC898EAE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6970-A5A7-4CF7-B125-3C2029A2BC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0830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11E7244-0A60-4567-9672-A7E6BC898EAE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56970-A5A7-4CF7-B125-3C2029A2BC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78631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igitalatlasofancientlife.org/learn/embryophytes/angiosperm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Angiospermler</a:t>
            </a:r>
            <a:r>
              <a:rPr lang="tr-TR" dirty="0" smtClean="0"/>
              <a:t> </a:t>
            </a:r>
            <a:br>
              <a:rPr lang="tr-TR" dirty="0" smtClean="0"/>
            </a:br>
            <a:r>
              <a:rPr lang="tr-TR" dirty="0" smtClean="0"/>
              <a:t>(Kapalı tohumlu bitkiler)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7950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Derste Kullanılan Kaynaklar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Kapalı Tohumlular / </a:t>
            </a:r>
            <a:r>
              <a:rPr lang="tr-TR" dirty="0" err="1" smtClean="0"/>
              <a:t>Angiospermae</a:t>
            </a:r>
            <a:r>
              <a:rPr lang="tr-TR" dirty="0" smtClean="0"/>
              <a:t>. Prof. Dr. Yıldırım Akman, Prof. Dr. Osman </a:t>
            </a:r>
            <a:r>
              <a:rPr lang="tr-TR" dirty="0" err="1" smtClean="0"/>
              <a:t>Ketenoğlu</a:t>
            </a:r>
            <a:r>
              <a:rPr lang="tr-TR" dirty="0" smtClean="0"/>
              <a:t>, Doç. Dr. Latif Kurt, Yrd. Doç. Dr. Kerim Güney, Doç. Dr. Ergin Hamzaoğlu, Dr. G. Nilhan Tuğ, ISBN: 9789944341219, PALME YAYINCILIK, 810 </a:t>
            </a:r>
            <a:r>
              <a:rPr lang="tr-TR" dirty="0" err="1" smtClean="0"/>
              <a:t>syf</a:t>
            </a:r>
            <a:endParaRPr lang="tr-TR" dirty="0" smtClean="0"/>
          </a:p>
          <a:p>
            <a:r>
              <a:rPr lang="tr-TR" dirty="0" err="1" smtClean="0"/>
              <a:t>Reece</a:t>
            </a:r>
            <a:r>
              <a:rPr lang="tr-TR" dirty="0" smtClean="0"/>
              <a:t>, J. B., </a:t>
            </a:r>
            <a:r>
              <a:rPr lang="tr-TR" dirty="0" err="1" smtClean="0"/>
              <a:t>Urry</a:t>
            </a:r>
            <a:r>
              <a:rPr lang="tr-TR" dirty="0" smtClean="0"/>
              <a:t>, L. A., </a:t>
            </a:r>
            <a:r>
              <a:rPr lang="tr-TR" dirty="0" err="1" smtClean="0"/>
              <a:t>Cain</a:t>
            </a:r>
            <a:r>
              <a:rPr lang="tr-TR" dirty="0" smtClean="0"/>
              <a:t>, M. L., </a:t>
            </a:r>
            <a:r>
              <a:rPr lang="tr-TR" dirty="0" err="1" smtClean="0"/>
              <a:t>Wasserman</a:t>
            </a:r>
            <a:r>
              <a:rPr lang="tr-TR" dirty="0" smtClean="0"/>
              <a:t>, S. A., </a:t>
            </a:r>
            <a:r>
              <a:rPr lang="tr-TR" dirty="0" err="1" smtClean="0"/>
              <a:t>Minorsky</a:t>
            </a:r>
            <a:r>
              <a:rPr lang="tr-TR" dirty="0" smtClean="0"/>
              <a:t>, P. V., &amp; Jackson, R. B. (2014). </a:t>
            </a:r>
            <a:r>
              <a:rPr lang="tr-TR" dirty="0" err="1" smtClean="0"/>
              <a:t>Campbell</a:t>
            </a:r>
            <a:r>
              <a:rPr lang="tr-TR" dirty="0" smtClean="0"/>
              <a:t> </a:t>
            </a:r>
            <a:r>
              <a:rPr lang="tr-TR" dirty="0" err="1" smtClean="0"/>
              <a:t>biology</a:t>
            </a:r>
            <a:r>
              <a:rPr lang="tr-TR" dirty="0" smtClean="0"/>
              <a:t> (No. s 1309). Boston: </a:t>
            </a:r>
            <a:r>
              <a:rPr lang="tr-TR" dirty="0" err="1" smtClean="0"/>
              <a:t>Pearson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Anatomy</a:t>
            </a:r>
            <a:r>
              <a:rPr lang="tr-TR" dirty="0" smtClean="0"/>
              <a:t> of </a:t>
            </a:r>
            <a:r>
              <a:rPr lang="tr-TR" dirty="0" err="1" smtClean="0"/>
              <a:t>Flowering</a:t>
            </a:r>
            <a:r>
              <a:rPr lang="tr-TR" dirty="0" smtClean="0"/>
              <a:t> </a:t>
            </a:r>
            <a:r>
              <a:rPr lang="tr-TR" dirty="0" err="1" smtClean="0"/>
              <a:t>Plants</a:t>
            </a:r>
            <a:r>
              <a:rPr lang="tr-TR" dirty="0" smtClean="0"/>
              <a:t>, P. </a:t>
            </a:r>
            <a:r>
              <a:rPr lang="tr-TR" dirty="0" err="1" smtClean="0"/>
              <a:t>Rudall</a:t>
            </a:r>
            <a:r>
              <a:rPr lang="tr-TR" dirty="0" smtClean="0"/>
              <a:t>, Cambridge </a:t>
            </a:r>
            <a:r>
              <a:rPr lang="tr-TR" dirty="0" err="1" smtClean="0"/>
              <a:t>University</a:t>
            </a:r>
            <a:r>
              <a:rPr lang="tr-TR" dirty="0" smtClean="0"/>
              <a:t> Press.,2007</a:t>
            </a:r>
          </a:p>
          <a:p>
            <a:r>
              <a:rPr lang="tr-TR" dirty="0" err="1" smtClean="0"/>
              <a:t>Esau's</a:t>
            </a:r>
            <a:r>
              <a:rPr lang="tr-TR" dirty="0" smtClean="0"/>
              <a:t> </a:t>
            </a:r>
            <a:r>
              <a:rPr lang="tr-TR" dirty="0" err="1" smtClean="0"/>
              <a:t>Plant</a:t>
            </a:r>
            <a:r>
              <a:rPr lang="tr-TR" dirty="0" smtClean="0"/>
              <a:t> </a:t>
            </a:r>
            <a:r>
              <a:rPr lang="tr-TR" dirty="0" err="1" smtClean="0"/>
              <a:t>Anatomy</a:t>
            </a:r>
            <a:r>
              <a:rPr lang="tr-TR" dirty="0" smtClean="0"/>
              <a:t>: </a:t>
            </a:r>
            <a:r>
              <a:rPr lang="tr-TR" dirty="0" err="1" smtClean="0"/>
              <a:t>Meristems</a:t>
            </a:r>
            <a:r>
              <a:rPr lang="tr-TR" dirty="0" smtClean="0"/>
              <a:t>, </a:t>
            </a:r>
            <a:r>
              <a:rPr lang="tr-TR" dirty="0" err="1" smtClean="0"/>
              <a:t>Cells</a:t>
            </a:r>
            <a:r>
              <a:rPr lang="tr-TR" dirty="0" smtClean="0"/>
              <a:t>,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Tissues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Plant</a:t>
            </a:r>
            <a:r>
              <a:rPr lang="tr-TR" dirty="0" smtClean="0"/>
              <a:t> Body: </a:t>
            </a:r>
            <a:r>
              <a:rPr lang="tr-TR" dirty="0" err="1" smtClean="0"/>
              <a:t>Their</a:t>
            </a:r>
            <a:r>
              <a:rPr lang="tr-TR" dirty="0" smtClean="0"/>
              <a:t> </a:t>
            </a:r>
            <a:r>
              <a:rPr lang="tr-TR" dirty="0" err="1" smtClean="0"/>
              <a:t>Structure</a:t>
            </a:r>
            <a:r>
              <a:rPr lang="tr-TR" dirty="0" smtClean="0"/>
              <a:t>, </a:t>
            </a:r>
            <a:r>
              <a:rPr lang="tr-TR" dirty="0" err="1" smtClean="0"/>
              <a:t>Function</a:t>
            </a:r>
            <a:r>
              <a:rPr lang="tr-TR" dirty="0" smtClean="0"/>
              <a:t>, </a:t>
            </a:r>
            <a:r>
              <a:rPr lang="tr-TR" dirty="0" err="1" smtClean="0"/>
              <a:t>and</a:t>
            </a:r>
            <a:r>
              <a:rPr lang="tr-TR" dirty="0" smtClean="0"/>
              <a:t> Development, R.F. </a:t>
            </a:r>
            <a:r>
              <a:rPr lang="tr-TR" dirty="0" err="1" smtClean="0"/>
              <a:t>Evert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S.E. </a:t>
            </a:r>
            <a:r>
              <a:rPr lang="tr-TR" dirty="0" err="1" smtClean="0"/>
              <a:t>Eichhorn</a:t>
            </a:r>
            <a:r>
              <a:rPr lang="tr-TR" dirty="0" smtClean="0"/>
              <a:t>, </a:t>
            </a:r>
            <a:r>
              <a:rPr lang="tr-TR" dirty="0" err="1" smtClean="0"/>
              <a:t>Wiley-Liss</a:t>
            </a:r>
            <a:r>
              <a:rPr lang="tr-TR" dirty="0" smtClean="0"/>
              <a:t> (2006).</a:t>
            </a:r>
          </a:p>
          <a:p>
            <a:r>
              <a:rPr lang="tr-TR" dirty="0" smtClean="0"/>
              <a:t>Kadıoğlu, A., Kaya, Y. 2007; Genel Botanik, Esen Ofset Matbaacılık, Trabzon.</a:t>
            </a:r>
            <a:r>
              <a:rPr lang="tr-TR" dirty="0" err="1" smtClean="0"/>
              <a:t>Campbell</a:t>
            </a:r>
            <a:r>
              <a:rPr lang="tr-TR" dirty="0" smtClean="0"/>
              <a:t>, N.A.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Reece</a:t>
            </a:r>
            <a:r>
              <a:rPr lang="tr-TR" dirty="0" smtClean="0"/>
              <a:t>, J.B. 2010. Biyoloji. </a:t>
            </a:r>
            <a:r>
              <a:rPr lang="tr-TR" dirty="0" err="1" smtClean="0"/>
              <a:t>Palme</a:t>
            </a:r>
            <a:r>
              <a:rPr lang="tr-TR" dirty="0" smtClean="0"/>
              <a:t> Yayıncılık</a:t>
            </a:r>
          </a:p>
          <a:p>
            <a:r>
              <a:rPr lang="tr-TR" dirty="0" err="1" smtClean="0"/>
              <a:t>Plant</a:t>
            </a:r>
            <a:r>
              <a:rPr lang="tr-TR" dirty="0" smtClean="0"/>
              <a:t> </a:t>
            </a:r>
            <a:r>
              <a:rPr lang="tr-TR" dirty="0" err="1" smtClean="0"/>
              <a:t>Anatomy</a:t>
            </a:r>
            <a:r>
              <a:rPr lang="tr-TR" dirty="0" smtClean="0"/>
              <a:t>: An </a:t>
            </a:r>
            <a:r>
              <a:rPr lang="tr-TR" dirty="0" err="1" smtClean="0"/>
              <a:t>Applied</a:t>
            </a:r>
            <a:r>
              <a:rPr lang="tr-TR" dirty="0" smtClean="0"/>
              <a:t> </a:t>
            </a:r>
            <a:r>
              <a:rPr lang="tr-TR" dirty="0" err="1" smtClean="0"/>
              <a:t>Approach</a:t>
            </a:r>
            <a:r>
              <a:rPr lang="tr-TR" dirty="0" smtClean="0"/>
              <a:t>, D. F. </a:t>
            </a:r>
            <a:r>
              <a:rPr lang="tr-TR" dirty="0" err="1" smtClean="0"/>
              <a:t>Cutler</a:t>
            </a:r>
            <a:r>
              <a:rPr lang="tr-TR" dirty="0" smtClean="0"/>
              <a:t>, T. </a:t>
            </a:r>
            <a:r>
              <a:rPr lang="tr-TR" dirty="0" err="1" smtClean="0"/>
              <a:t>Botha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D. </a:t>
            </a:r>
            <a:r>
              <a:rPr lang="tr-TR" dirty="0" err="1" smtClean="0"/>
              <a:t>Wm</a:t>
            </a:r>
            <a:r>
              <a:rPr lang="tr-TR" dirty="0" smtClean="0"/>
              <a:t>. </a:t>
            </a:r>
            <a:r>
              <a:rPr lang="tr-TR" dirty="0" err="1" smtClean="0"/>
              <a:t>Stevenson</a:t>
            </a:r>
            <a:r>
              <a:rPr lang="tr-TR" dirty="0" smtClean="0"/>
              <a:t>, </a:t>
            </a:r>
            <a:r>
              <a:rPr lang="tr-TR" dirty="0" err="1" smtClean="0"/>
              <a:t>Wiley-Blackwell</a:t>
            </a:r>
            <a:r>
              <a:rPr lang="tr-TR" dirty="0" smtClean="0"/>
              <a:t>, USA, 2007.</a:t>
            </a:r>
          </a:p>
          <a:p>
            <a:r>
              <a:rPr lang="tr-TR" dirty="0" smtClean="0"/>
              <a:t>Suna BOZCUK. Genel Botanik, Hatipoğlu </a:t>
            </a:r>
            <a:r>
              <a:rPr lang="tr-TR" dirty="0" err="1" smtClean="0"/>
              <a:t>Yayl</a:t>
            </a:r>
            <a:r>
              <a:rPr lang="tr-TR" dirty="0" smtClean="0"/>
              <a:t>. 82, 2001, 4. Baskı</a:t>
            </a:r>
            <a:endParaRPr lang="tr-TR" dirty="0" smtClean="0"/>
          </a:p>
          <a:p>
            <a:r>
              <a:rPr lang="tr-TR" dirty="0" smtClean="0"/>
              <a:t>www. wikipedia.com</a:t>
            </a:r>
          </a:p>
          <a:p>
            <a:r>
              <a:rPr lang="tr-TR" dirty="0" smtClean="0">
                <a:hlinkClick r:id="rId2"/>
              </a:rPr>
              <a:t>https://www.digitalatlasofancientlife.org/learn/embryophytes/angiosperms/</a:t>
            </a: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01520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461" y="800388"/>
            <a:ext cx="11367078" cy="568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37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Kapalı tohumlular, çiçekli bitkiler, </a:t>
            </a:r>
            <a:r>
              <a:rPr lang="tr-TR" dirty="0" err="1" smtClean="0"/>
              <a:t>anjiyospermler</a:t>
            </a:r>
            <a:r>
              <a:rPr lang="tr-TR" dirty="0" smtClean="0"/>
              <a:t> veya bilimsel ismiyle </a:t>
            </a:r>
            <a:r>
              <a:rPr lang="tr-TR" dirty="0" err="1" smtClean="0"/>
              <a:t>Angiospermae</a:t>
            </a:r>
            <a:r>
              <a:rPr lang="tr-TR" dirty="0" smtClean="0"/>
              <a:t> ya da </a:t>
            </a:r>
            <a:r>
              <a:rPr lang="tr-TR" dirty="0" err="1" smtClean="0"/>
              <a:t>Magnoliophyta</a:t>
            </a:r>
            <a:r>
              <a:rPr lang="tr-TR" dirty="0" smtClean="0"/>
              <a:t>; 64 takım, 416 familya ve bilinen yaklaşık 13,000 cins ve 300,000 tür ile kara bitkilerinin en çeşitli grubunu oluştururlar.</a:t>
            </a:r>
          </a:p>
          <a:p>
            <a:endParaRPr lang="tr-TR" dirty="0"/>
          </a:p>
          <a:p>
            <a:r>
              <a:rPr lang="tr-TR" dirty="0" smtClean="0"/>
              <a:t> Çiçeklerinin, tohumlarındaki </a:t>
            </a:r>
            <a:r>
              <a:rPr lang="tr-TR" dirty="0" err="1" smtClean="0"/>
              <a:t>endospermlerinin</a:t>
            </a:r>
            <a:r>
              <a:rPr lang="tr-TR" dirty="0" smtClean="0"/>
              <a:t> ve tohumlarını içeren meyvelerinin özellikleri ile açık tohumlulardan ayrılırlar.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14645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Tohum </a:t>
            </a:r>
            <a:r>
              <a:rPr lang="tr-TR" dirty="0"/>
              <a:t>taslakları tek veya çok sayıda meyve yaprağıyla çevrili bir odacık içindedir.</a:t>
            </a:r>
          </a:p>
          <a:p>
            <a:r>
              <a:rPr lang="tr-TR" dirty="0" err="1"/>
              <a:t>Sekonder</a:t>
            </a:r>
            <a:r>
              <a:rPr lang="tr-TR" dirty="0"/>
              <a:t> odunlarında </a:t>
            </a:r>
            <a:r>
              <a:rPr lang="tr-TR" dirty="0" err="1"/>
              <a:t>trakeidlerle</a:t>
            </a:r>
            <a:r>
              <a:rPr lang="tr-TR" dirty="0"/>
              <a:t> birlikte trakeler de </a:t>
            </a:r>
            <a:r>
              <a:rPr lang="tr-TR" dirty="0" err="1"/>
              <a:t>bulnur</a:t>
            </a:r>
            <a:r>
              <a:rPr lang="tr-TR" dirty="0"/>
              <a:t>.</a:t>
            </a:r>
          </a:p>
          <a:p>
            <a:r>
              <a:rPr lang="tr-TR" dirty="0"/>
              <a:t>Çiçekler genellikle </a:t>
            </a:r>
            <a:r>
              <a:rPr lang="tr-TR" dirty="0" err="1"/>
              <a:t>hermafrodit</a:t>
            </a:r>
            <a:r>
              <a:rPr lang="tr-TR" dirty="0"/>
              <a:t> olup, hem erkek hem dişi organ aynı çiçek üzerinde bulunur.</a:t>
            </a:r>
          </a:p>
          <a:p>
            <a:r>
              <a:rPr lang="tr-TR" dirty="0"/>
              <a:t>Çiçek örtü yaprakları (</a:t>
            </a:r>
            <a:r>
              <a:rPr lang="tr-TR" dirty="0" err="1"/>
              <a:t>periant</a:t>
            </a:r>
            <a:r>
              <a:rPr lang="tr-TR" dirty="0"/>
              <a:t>), çanak yaprak (</a:t>
            </a:r>
            <a:r>
              <a:rPr lang="tr-TR" dirty="0" err="1"/>
              <a:t>sepal</a:t>
            </a:r>
            <a:r>
              <a:rPr lang="tr-TR" dirty="0"/>
              <a:t>) ve taç yaprak (</a:t>
            </a:r>
            <a:r>
              <a:rPr lang="tr-TR" dirty="0" err="1"/>
              <a:t>petal</a:t>
            </a:r>
            <a:r>
              <a:rPr lang="tr-TR" dirty="0"/>
              <a:t>) şeklinde farklılaşmıştır.</a:t>
            </a:r>
          </a:p>
          <a:p>
            <a:r>
              <a:rPr lang="tr-TR" dirty="0"/>
              <a:t>Dişi organda (</a:t>
            </a:r>
            <a:r>
              <a:rPr lang="tr-TR" dirty="0" err="1"/>
              <a:t>pistil</a:t>
            </a:r>
            <a:r>
              <a:rPr lang="tr-TR" dirty="0"/>
              <a:t>), </a:t>
            </a:r>
            <a:r>
              <a:rPr lang="tr-TR" dirty="0" err="1"/>
              <a:t>ovaryum</a:t>
            </a:r>
            <a:r>
              <a:rPr lang="tr-TR" dirty="0"/>
              <a:t> (yumurtalık), </a:t>
            </a:r>
            <a:r>
              <a:rPr lang="tr-TR" dirty="0" err="1"/>
              <a:t>stigma</a:t>
            </a:r>
            <a:r>
              <a:rPr lang="tr-TR" dirty="0"/>
              <a:t> ve </a:t>
            </a:r>
            <a:r>
              <a:rPr lang="tr-TR" dirty="0" err="1"/>
              <a:t>stilus</a:t>
            </a:r>
            <a:r>
              <a:rPr lang="tr-TR" dirty="0"/>
              <a:t> gibi farklılaşmış kısımlar bulunur</a:t>
            </a:r>
            <a:r>
              <a:rPr lang="tr-TR" dirty="0" smtClean="0"/>
              <a:t>. İlk defa </a:t>
            </a:r>
            <a:r>
              <a:rPr lang="tr-TR" dirty="0" err="1" smtClean="0"/>
              <a:t>kretase</a:t>
            </a:r>
            <a:r>
              <a:rPr lang="tr-TR" dirty="0" smtClean="0"/>
              <a:t>’ </a:t>
            </a:r>
            <a:r>
              <a:rPr lang="tr-TR" dirty="0" err="1" smtClean="0"/>
              <a:t>nin</a:t>
            </a:r>
            <a:r>
              <a:rPr lang="tr-TR" dirty="0" smtClean="0"/>
              <a:t> alt basamaklarında görülmüştür.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75595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Çift döllenme vardır.</a:t>
            </a:r>
          </a:p>
          <a:p>
            <a:r>
              <a:rPr lang="tr-TR" dirty="0" smtClean="0"/>
              <a:t>Tozlaşma şekilleri çeşitli olup </a:t>
            </a:r>
            <a:r>
              <a:rPr lang="tr-TR" dirty="0" err="1" smtClean="0"/>
              <a:t>entomogami</a:t>
            </a:r>
            <a:r>
              <a:rPr lang="tr-TR" dirty="0" smtClean="0"/>
              <a:t> yaygındır.</a:t>
            </a:r>
          </a:p>
          <a:p>
            <a:r>
              <a:rPr lang="tr-TR" dirty="0" smtClean="0"/>
              <a:t>Erkek </a:t>
            </a:r>
            <a:r>
              <a:rPr lang="tr-TR" dirty="0" err="1" smtClean="0"/>
              <a:t>gametofit</a:t>
            </a:r>
            <a:r>
              <a:rPr lang="tr-TR" dirty="0" smtClean="0"/>
              <a:t> polen tanesine indirgenmiştir. </a:t>
            </a:r>
          </a:p>
          <a:p>
            <a:r>
              <a:rPr lang="tr-TR" dirty="0" smtClean="0"/>
              <a:t>Dişi </a:t>
            </a:r>
            <a:r>
              <a:rPr lang="tr-TR" dirty="0" err="1" smtClean="0"/>
              <a:t>gametofit</a:t>
            </a:r>
            <a:r>
              <a:rPr lang="tr-TR" dirty="0" smtClean="0"/>
              <a:t> embriyo kesesine karşılıktır. </a:t>
            </a:r>
          </a:p>
          <a:p>
            <a:r>
              <a:rPr lang="tr-TR" dirty="0" smtClean="0"/>
              <a:t>Çiçekler tipik ve olağanüstü çeşitliliğe sahiptir.</a:t>
            </a:r>
          </a:p>
          <a:p>
            <a:r>
              <a:rPr lang="tr-TR" dirty="0" smtClean="0"/>
              <a:t>Odunsu veya otsu bitkilerden oluşmuşlardır.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54576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0543" y="1027906"/>
            <a:ext cx="10383257" cy="452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8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6654" y="738981"/>
            <a:ext cx="8158692" cy="611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265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</TotalTime>
  <Words>420</Words>
  <Application>Microsoft Office PowerPoint</Application>
  <PresentationFormat>Geniş ekran</PresentationFormat>
  <Paragraphs>27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İyon</vt:lpstr>
      <vt:lpstr>Angiospermler  (Kapalı tohumlu bitkiler)</vt:lpstr>
      <vt:lpstr>Derste Kullanılan Kaynaklar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Angiospermler  (Kapalı tohumlu bitkiler)</dc:title>
  <dc:creator>beste_biyoloji</dc:creator>
  <cp:lastModifiedBy>beste_biyoloji</cp:lastModifiedBy>
  <cp:revision>7</cp:revision>
  <dcterms:created xsi:type="dcterms:W3CDTF">2021-02-28T14:08:26Z</dcterms:created>
  <dcterms:modified xsi:type="dcterms:W3CDTF">2021-02-28T14:25:22Z</dcterms:modified>
</cp:coreProperties>
</file>