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8924F24-2390-4B95-BDB3-B6050836578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696B0D-CE7D-4202-87BF-8B72EC72FA06}" type="slidenum">
              <a:rPr lang="tr-TR" smtClean="0"/>
              <a:t>‹#›</a:t>
            </a:fld>
            <a:endParaRPr lang="tr-TR"/>
          </a:p>
        </p:txBody>
      </p:sp>
    </p:spTree>
    <p:extLst>
      <p:ext uri="{BB962C8B-B14F-4D97-AF65-F5344CB8AC3E}">
        <p14:creationId xmlns:p14="http://schemas.microsoft.com/office/powerpoint/2010/main" val="150358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8924F24-2390-4B95-BDB3-B6050836578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696B0D-CE7D-4202-87BF-8B72EC72FA06}" type="slidenum">
              <a:rPr lang="tr-TR" smtClean="0"/>
              <a:t>‹#›</a:t>
            </a:fld>
            <a:endParaRPr lang="tr-TR"/>
          </a:p>
        </p:txBody>
      </p:sp>
    </p:spTree>
    <p:extLst>
      <p:ext uri="{BB962C8B-B14F-4D97-AF65-F5344CB8AC3E}">
        <p14:creationId xmlns:p14="http://schemas.microsoft.com/office/powerpoint/2010/main" val="3543871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8924F24-2390-4B95-BDB3-B6050836578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696B0D-CE7D-4202-87BF-8B72EC72FA06}" type="slidenum">
              <a:rPr lang="tr-TR" smtClean="0"/>
              <a:t>‹#›</a:t>
            </a:fld>
            <a:endParaRPr lang="tr-TR"/>
          </a:p>
        </p:txBody>
      </p:sp>
    </p:spTree>
    <p:extLst>
      <p:ext uri="{BB962C8B-B14F-4D97-AF65-F5344CB8AC3E}">
        <p14:creationId xmlns:p14="http://schemas.microsoft.com/office/powerpoint/2010/main" val="2063305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8924F24-2390-4B95-BDB3-B6050836578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696B0D-CE7D-4202-87BF-8B72EC72FA06}" type="slidenum">
              <a:rPr lang="tr-TR" smtClean="0"/>
              <a:t>‹#›</a:t>
            </a:fld>
            <a:endParaRPr lang="tr-TR"/>
          </a:p>
        </p:txBody>
      </p:sp>
    </p:spTree>
    <p:extLst>
      <p:ext uri="{BB962C8B-B14F-4D97-AF65-F5344CB8AC3E}">
        <p14:creationId xmlns:p14="http://schemas.microsoft.com/office/powerpoint/2010/main" val="2643124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8924F24-2390-4B95-BDB3-B6050836578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696B0D-CE7D-4202-87BF-8B72EC72FA06}" type="slidenum">
              <a:rPr lang="tr-TR" smtClean="0"/>
              <a:t>‹#›</a:t>
            </a:fld>
            <a:endParaRPr lang="tr-TR"/>
          </a:p>
        </p:txBody>
      </p:sp>
    </p:spTree>
    <p:extLst>
      <p:ext uri="{BB962C8B-B14F-4D97-AF65-F5344CB8AC3E}">
        <p14:creationId xmlns:p14="http://schemas.microsoft.com/office/powerpoint/2010/main" val="4084010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8924F24-2390-4B95-BDB3-B6050836578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696B0D-CE7D-4202-87BF-8B72EC72FA06}" type="slidenum">
              <a:rPr lang="tr-TR" smtClean="0"/>
              <a:t>‹#›</a:t>
            </a:fld>
            <a:endParaRPr lang="tr-TR"/>
          </a:p>
        </p:txBody>
      </p:sp>
    </p:spTree>
    <p:extLst>
      <p:ext uri="{BB962C8B-B14F-4D97-AF65-F5344CB8AC3E}">
        <p14:creationId xmlns:p14="http://schemas.microsoft.com/office/powerpoint/2010/main" val="328630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8924F24-2390-4B95-BDB3-B60508365786}"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6696B0D-CE7D-4202-87BF-8B72EC72FA06}" type="slidenum">
              <a:rPr lang="tr-TR" smtClean="0"/>
              <a:t>‹#›</a:t>
            </a:fld>
            <a:endParaRPr lang="tr-TR"/>
          </a:p>
        </p:txBody>
      </p:sp>
    </p:spTree>
    <p:extLst>
      <p:ext uri="{BB962C8B-B14F-4D97-AF65-F5344CB8AC3E}">
        <p14:creationId xmlns:p14="http://schemas.microsoft.com/office/powerpoint/2010/main" val="1345765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8924F24-2390-4B95-BDB3-B60508365786}"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6696B0D-CE7D-4202-87BF-8B72EC72FA06}" type="slidenum">
              <a:rPr lang="tr-TR" smtClean="0"/>
              <a:t>‹#›</a:t>
            </a:fld>
            <a:endParaRPr lang="tr-TR"/>
          </a:p>
        </p:txBody>
      </p:sp>
    </p:spTree>
    <p:extLst>
      <p:ext uri="{BB962C8B-B14F-4D97-AF65-F5344CB8AC3E}">
        <p14:creationId xmlns:p14="http://schemas.microsoft.com/office/powerpoint/2010/main" val="720706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8924F24-2390-4B95-BDB3-B60508365786}"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6696B0D-CE7D-4202-87BF-8B72EC72FA06}" type="slidenum">
              <a:rPr lang="tr-TR" smtClean="0"/>
              <a:t>‹#›</a:t>
            </a:fld>
            <a:endParaRPr lang="tr-TR"/>
          </a:p>
        </p:txBody>
      </p:sp>
    </p:spTree>
    <p:extLst>
      <p:ext uri="{BB962C8B-B14F-4D97-AF65-F5344CB8AC3E}">
        <p14:creationId xmlns:p14="http://schemas.microsoft.com/office/powerpoint/2010/main" val="1499604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8924F24-2390-4B95-BDB3-B6050836578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696B0D-CE7D-4202-87BF-8B72EC72FA06}" type="slidenum">
              <a:rPr lang="tr-TR" smtClean="0"/>
              <a:t>‹#›</a:t>
            </a:fld>
            <a:endParaRPr lang="tr-TR"/>
          </a:p>
        </p:txBody>
      </p:sp>
    </p:spTree>
    <p:extLst>
      <p:ext uri="{BB962C8B-B14F-4D97-AF65-F5344CB8AC3E}">
        <p14:creationId xmlns:p14="http://schemas.microsoft.com/office/powerpoint/2010/main" val="169124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8924F24-2390-4B95-BDB3-B6050836578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696B0D-CE7D-4202-87BF-8B72EC72FA06}" type="slidenum">
              <a:rPr lang="tr-TR" smtClean="0"/>
              <a:t>‹#›</a:t>
            </a:fld>
            <a:endParaRPr lang="tr-TR"/>
          </a:p>
        </p:txBody>
      </p:sp>
    </p:spTree>
    <p:extLst>
      <p:ext uri="{BB962C8B-B14F-4D97-AF65-F5344CB8AC3E}">
        <p14:creationId xmlns:p14="http://schemas.microsoft.com/office/powerpoint/2010/main" val="1711734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924F24-2390-4B95-BDB3-B60508365786}"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696B0D-CE7D-4202-87BF-8B72EC72FA06}" type="slidenum">
              <a:rPr lang="tr-TR" smtClean="0"/>
              <a:t>‹#›</a:t>
            </a:fld>
            <a:endParaRPr lang="tr-TR"/>
          </a:p>
        </p:txBody>
      </p:sp>
    </p:spTree>
    <p:extLst>
      <p:ext uri="{BB962C8B-B14F-4D97-AF65-F5344CB8AC3E}">
        <p14:creationId xmlns:p14="http://schemas.microsoft.com/office/powerpoint/2010/main" val="2175370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Nitel Araştırmalar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56001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lgn="just">
              <a:buNone/>
            </a:pPr>
            <a:r>
              <a:rPr lang="tr-TR" dirty="0"/>
              <a:t>Nitel araştırmacılar, belli bir konu ile ilgili araştırma yaparken o konunun “ne kadar” ya da “ne kadar iyi” olduğunu öğrenmekten çok daha geniş bir bakış açısı elde etmek isterler. Örneğin bir dersin nasıl öğretildiği, bu ders için nasıl hazırlanıldığı, öğrencilerin neler yaptıkları, ne tür etkinliklerin işe koşulduğu, öğrenme sürecini olumlu ve olumsuz yönde etkileyen faktörlerin neler olduğu araştırılır. </a:t>
            </a:r>
            <a:endParaRPr lang="tr-TR" dirty="0" smtClean="0"/>
          </a:p>
          <a:p>
            <a:pPr marL="0" indent="0" algn="just">
              <a:buNone/>
            </a:pPr>
            <a:endParaRPr lang="tr-TR" dirty="0"/>
          </a:p>
          <a:p>
            <a:pPr marL="0" indent="0" algn="just">
              <a:buNone/>
            </a:pPr>
            <a:endParaRPr lang="tr-TR" dirty="0" smtClean="0"/>
          </a:p>
          <a:p>
            <a:pPr marL="0" indent="0" algn="just">
              <a:buNone/>
            </a:pPr>
            <a:endParaRPr lang="tr-TR" i="1" dirty="0"/>
          </a:p>
          <a:p>
            <a:pPr marL="0" indent="0" algn="just">
              <a:buNone/>
            </a:pPr>
            <a:r>
              <a:rPr lang="tr-TR" i="1" dirty="0" smtClean="0"/>
              <a:t>Büyüköztürk vd. 2013</a:t>
            </a:r>
            <a:endParaRPr lang="tr-TR" i="1" dirty="0"/>
          </a:p>
        </p:txBody>
      </p:sp>
    </p:spTree>
    <p:extLst>
      <p:ext uri="{BB962C8B-B14F-4D97-AF65-F5344CB8AC3E}">
        <p14:creationId xmlns:p14="http://schemas.microsoft.com/office/powerpoint/2010/main" val="2701545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Nitel Araştırmanın Özellikleri</a:t>
            </a:r>
            <a:endParaRPr lang="tr-TR" dirty="0"/>
          </a:p>
        </p:txBody>
      </p:sp>
      <p:sp>
        <p:nvSpPr>
          <p:cNvPr id="3" name="İçerik Yer Tutucusu 2"/>
          <p:cNvSpPr>
            <a:spLocks noGrp="1"/>
          </p:cNvSpPr>
          <p:nvPr>
            <p:ph idx="1"/>
          </p:nvPr>
        </p:nvSpPr>
        <p:spPr/>
        <p:txBody>
          <a:bodyPr>
            <a:normAutofit/>
          </a:bodyPr>
          <a:lstStyle/>
          <a:p>
            <a:pPr algn="just"/>
            <a:r>
              <a:rPr lang="tr-TR" b="1" dirty="0"/>
              <a:t>Doğal ortam: </a:t>
            </a:r>
            <a:r>
              <a:rPr lang="tr-TR" dirty="0"/>
              <a:t>Nitel araştırmaların en belirgin özelliklerinden bir tanesi, doğal ortamda meydana gelen olgu, olay ya da davranışlar üzerine yoğunlaşarak araştırmaların sürdürülmesidir. Davranışlar ya da davranışların ortaya çıktığı ortam araştırmacılar tarafından manipüle edilmez, dışarıdan bir müdahale yapılmaz. Doğal ortamlar bazen bir sınıf olabileceği gibi, okul, klinik ya da bir mahalle bile olabilir. Bu nedenle genellikle nitel araştırmalar saha araştırmaları gibi tanımlanır. </a:t>
            </a:r>
          </a:p>
        </p:txBody>
      </p:sp>
      <p:sp>
        <p:nvSpPr>
          <p:cNvPr id="4" name="Dikdörtgen 3"/>
          <p:cNvSpPr/>
          <p:nvPr/>
        </p:nvSpPr>
        <p:spPr>
          <a:xfrm>
            <a:off x="8672944" y="5665569"/>
            <a:ext cx="2680855" cy="646331"/>
          </a:xfrm>
          <a:prstGeom prst="rect">
            <a:avLst/>
          </a:prstGeom>
        </p:spPr>
        <p:txBody>
          <a:bodyPr wrap="square">
            <a:spAutoFit/>
          </a:bodyPr>
          <a:lstStyle/>
          <a:p>
            <a:pPr algn="just"/>
            <a:endParaRPr lang="tr-TR" dirty="0"/>
          </a:p>
          <a:p>
            <a:pPr algn="just"/>
            <a:r>
              <a:rPr lang="tr-TR" dirty="0"/>
              <a:t>Büyüköztürk vd. 2013</a:t>
            </a:r>
            <a:endParaRPr lang="tr-TR" dirty="0"/>
          </a:p>
        </p:txBody>
      </p:sp>
    </p:spTree>
    <p:extLst>
      <p:ext uri="{BB962C8B-B14F-4D97-AF65-F5344CB8AC3E}">
        <p14:creationId xmlns:p14="http://schemas.microsoft.com/office/powerpoint/2010/main" val="4179295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b="1" dirty="0" smtClean="0"/>
              <a:t>Doğrudan veri toplama: </a:t>
            </a:r>
            <a:r>
              <a:rPr lang="tr-TR" dirty="0" smtClean="0"/>
              <a:t>Nitel araştırmalarda, araştırmacı genellikle gözlemcidir. Nitel araştırmacılar bilgiyi doğrudan kaynaktan almak isterler. Çalıştıkları ortam, katılımcılar ya da dokümanla doğrudan ilişki içinde ve uzun zaman harcayarak bunu gerçekleştirirler.   </a:t>
            </a:r>
          </a:p>
          <a:p>
            <a:pPr algn="just"/>
            <a:endParaRPr lang="tr-TR" dirty="0"/>
          </a:p>
          <a:p>
            <a:pPr algn="just"/>
            <a:r>
              <a:rPr lang="tr-TR" b="1" dirty="0" smtClean="0"/>
              <a:t>Zengin betimlemelerin yapılması: </a:t>
            </a:r>
            <a:r>
              <a:rPr lang="tr-TR" dirty="0" smtClean="0"/>
              <a:t>Nitel araştırmalarda görüşme notları, saha notları, fotoğraflar, ses kayıtları, görüntü kayıtları, günlükler, kişisel yorumlar, ofis kayıtları, kısa notlardan farklı veriler elde edilebilir. Nitel araştırmacılara göre farklı yollarla elde edilen verilerin hiçbirisi sıradan ya da önemsiz değildir. Kaydedilen her bir detayın gerçekleşen davranışın daha iyi anlaşılmasını sağladığı düşünülür. </a:t>
            </a:r>
          </a:p>
          <a:p>
            <a:pPr algn="just"/>
            <a:endParaRPr lang="tr-TR" dirty="0"/>
          </a:p>
        </p:txBody>
      </p:sp>
      <p:sp>
        <p:nvSpPr>
          <p:cNvPr id="4" name="Dikdörtgen 3"/>
          <p:cNvSpPr/>
          <p:nvPr/>
        </p:nvSpPr>
        <p:spPr>
          <a:xfrm>
            <a:off x="8672944" y="5665569"/>
            <a:ext cx="2680855" cy="646331"/>
          </a:xfrm>
          <a:prstGeom prst="rect">
            <a:avLst/>
          </a:prstGeom>
        </p:spPr>
        <p:txBody>
          <a:bodyPr wrap="square">
            <a:spAutoFit/>
          </a:bodyPr>
          <a:lstStyle/>
          <a:p>
            <a:pPr algn="just"/>
            <a:endParaRPr lang="tr-TR" dirty="0"/>
          </a:p>
          <a:p>
            <a:pPr algn="just"/>
            <a:r>
              <a:rPr lang="tr-TR" dirty="0"/>
              <a:t>Büyüköztürk vd. 2013</a:t>
            </a:r>
            <a:endParaRPr lang="tr-TR" dirty="0"/>
          </a:p>
        </p:txBody>
      </p:sp>
    </p:spTree>
    <p:extLst>
      <p:ext uri="{BB962C8B-B14F-4D97-AF65-F5344CB8AC3E}">
        <p14:creationId xmlns:p14="http://schemas.microsoft.com/office/powerpoint/2010/main" val="170581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t>Sürece yönelik: </a:t>
            </a:r>
            <a:r>
              <a:rPr lang="tr-TR" dirty="0" smtClean="0"/>
              <a:t>Nitel araştırmalar davranışın nasıl ve neden ortaya çıktığı ile ilgilenirler. Nicel araştırmaların aksine nitel araştırmalar davranışın gerçekleştiği sürece odaklanırlar. Örneğin nicel araştırmalar öğretmen beklentilerinin öğrenci başarısı üzerindeki etkisini belgelerken, nicel araştırmalar öğretmen beklentilerinin öğrenci başarısını ve davranışlarını nasıl etkilediğini anlamak için uygun araştırmalardır. </a:t>
            </a:r>
            <a:endParaRPr lang="tr-TR" dirty="0"/>
          </a:p>
        </p:txBody>
      </p:sp>
      <p:sp>
        <p:nvSpPr>
          <p:cNvPr id="4" name="Dikdörtgen 3"/>
          <p:cNvSpPr/>
          <p:nvPr/>
        </p:nvSpPr>
        <p:spPr>
          <a:xfrm>
            <a:off x="8672944" y="5665569"/>
            <a:ext cx="2680855" cy="646331"/>
          </a:xfrm>
          <a:prstGeom prst="rect">
            <a:avLst/>
          </a:prstGeom>
        </p:spPr>
        <p:txBody>
          <a:bodyPr wrap="square">
            <a:spAutoFit/>
          </a:bodyPr>
          <a:lstStyle/>
          <a:p>
            <a:pPr algn="just"/>
            <a:endParaRPr lang="tr-TR" dirty="0"/>
          </a:p>
          <a:p>
            <a:pPr algn="just"/>
            <a:r>
              <a:rPr lang="tr-TR" dirty="0"/>
              <a:t>Büyüköztürk vd. 2013</a:t>
            </a:r>
            <a:endParaRPr lang="tr-TR" dirty="0"/>
          </a:p>
        </p:txBody>
      </p:sp>
    </p:spTree>
    <p:extLst>
      <p:ext uri="{BB962C8B-B14F-4D97-AF65-F5344CB8AC3E}">
        <p14:creationId xmlns:p14="http://schemas.microsoft.com/office/powerpoint/2010/main" val="164086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err="1" smtClean="0"/>
              <a:t>Tümevarımcı</a:t>
            </a:r>
            <a:r>
              <a:rPr lang="tr-TR" b="1" dirty="0" smtClean="0"/>
              <a:t> veri analizi: </a:t>
            </a:r>
            <a:r>
              <a:rPr lang="tr-TR" dirty="0" smtClean="0"/>
              <a:t>Nitel araştırmacılar hipotezleri kesin ve açık olarak belirtmezler. Dikkate alınması gereken önemli soruların neler olduğuna karar vermeden önce, uzun süren çalışmalar sonucunda veriler toplanır, sonrasında genellemeler yapmak için tümevarım yolu ile bu veriler sentezlenir. </a:t>
            </a:r>
            <a:endParaRPr lang="tr-TR" dirty="0"/>
          </a:p>
        </p:txBody>
      </p:sp>
      <p:sp>
        <p:nvSpPr>
          <p:cNvPr id="4" name="Dikdörtgen 3"/>
          <p:cNvSpPr/>
          <p:nvPr/>
        </p:nvSpPr>
        <p:spPr>
          <a:xfrm>
            <a:off x="8672944" y="5665569"/>
            <a:ext cx="2680855" cy="646331"/>
          </a:xfrm>
          <a:prstGeom prst="rect">
            <a:avLst/>
          </a:prstGeom>
        </p:spPr>
        <p:txBody>
          <a:bodyPr wrap="square">
            <a:spAutoFit/>
          </a:bodyPr>
          <a:lstStyle/>
          <a:p>
            <a:pPr algn="just"/>
            <a:endParaRPr lang="tr-TR" dirty="0"/>
          </a:p>
          <a:p>
            <a:pPr algn="just"/>
            <a:r>
              <a:rPr lang="tr-TR" dirty="0"/>
              <a:t>Büyüköztürk vd. 2013</a:t>
            </a:r>
            <a:endParaRPr lang="tr-TR" dirty="0"/>
          </a:p>
        </p:txBody>
      </p:sp>
    </p:spTree>
    <p:extLst>
      <p:ext uri="{BB962C8B-B14F-4D97-AF65-F5344CB8AC3E}">
        <p14:creationId xmlns:p14="http://schemas.microsoft.com/office/powerpoint/2010/main" val="2602624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t>Katılımcının bakış açısı (Araştırmacının katılımcı rolü): </a:t>
            </a:r>
            <a:r>
              <a:rPr lang="tr-TR" dirty="0" smtClean="0"/>
              <a:t>Nitel araştırmacılar gerçeği bulmaya çalışırken çalıştıkları ve gördükleri sürecin bir parçası olarak hareket ederler. Nitel araştırmacılar insanların nasıl düşündükleri ya da tepki gösterdiklerine ilişkin daha önce yapılmış tanımları kullanmazlar. Nitel araştırmaların amacı, katılımcıları kendi bakış açılarına göre anlamaya çalışmaktır. Bu araştırmalar, olayların anlamı ve katılımcıların dışa vurdukları eylemler üzerine odaklanmaktadır. </a:t>
            </a:r>
            <a:endParaRPr lang="tr-TR" dirty="0"/>
          </a:p>
        </p:txBody>
      </p:sp>
      <p:sp>
        <p:nvSpPr>
          <p:cNvPr id="4" name="Dikdörtgen 3"/>
          <p:cNvSpPr/>
          <p:nvPr/>
        </p:nvSpPr>
        <p:spPr>
          <a:xfrm>
            <a:off x="8672944" y="5665569"/>
            <a:ext cx="2680855" cy="646331"/>
          </a:xfrm>
          <a:prstGeom prst="rect">
            <a:avLst/>
          </a:prstGeom>
        </p:spPr>
        <p:txBody>
          <a:bodyPr wrap="square">
            <a:spAutoFit/>
          </a:bodyPr>
          <a:lstStyle/>
          <a:p>
            <a:pPr algn="just"/>
            <a:endParaRPr lang="tr-TR" dirty="0"/>
          </a:p>
          <a:p>
            <a:pPr algn="just"/>
            <a:r>
              <a:rPr lang="tr-TR" dirty="0"/>
              <a:t>Büyüköztürk vd. 2013</a:t>
            </a:r>
            <a:endParaRPr lang="tr-TR" dirty="0"/>
          </a:p>
        </p:txBody>
      </p:sp>
    </p:spTree>
    <p:extLst>
      <p:ext uri="{BB962C8B-B14F-4D97-AF65-F5344CB8AC3E}">
        <p14:creationId xmlns:p14="http://schemas.microsoft.com/office/powerpoint/2010/main" val="3022669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t>Araştırma desenlerindeki esneklik: </a:t>
            </a:r>
            <a:r>
              <a:rPr lang="tr-TR" dirty="0" smtClean="0"/>
              <a:t>Nicel araştırmalarda olduğu gibi, nitel araştırmacıların da araştırmayı yürütürken belli bir planı ya da deseni vardır. Ancak nitel araştırmalarla nicel araştırmaların farkı, nitel araştırmacıların araştırmaya “ziyaret edecekleri ya da çalışacakları insanlar ve yerler hakkında çok bilgiye sahipmiş gibi” başlarlar. Araştırmacılar konuya ilişkin önyargılarını tamamen temizlerler. </a:t>
            </a:r>
            <a:endParaRPr lang="tr-TR" dirty="0"/>
          </a:p>
        </p:txBody>
      </p:sp>
      <p:sp>
        <p:nvSpPr>
          <p:cNvPr id="4" name="Dikdörtgen 3"/>
          <p:cNvSpPr/>
          <p:nvPr/>
        </p:nvSpPr>
        <p:spPr>
          <a:xfrm>
            <a:off x="8672944" y="5665569"/>
            <a:ext cx="2680855" cy="646331"/>
          </a:xfrm>
          <a:prstGeom prst="rect">
            <a:avLst/>
          </a:prstGeom>
        </p:spPr>
        <p:txBody>
          <a:bodyPr wrap="square">
            <a:spAutoFit/>
          </a:bodyPr>
          <a:lstStyle/>
          <a:p>
            <a:pPr algn="just"/>
            <a:endParaRPr lang="tr-TR" dirty="0"/>
          </a:p>
          <a:p>
            <a:pPr algn="just"/>
            <a:r>
              <a:rPr lang="tr-TR" dirty="0"/>
              <a:t>Büyüköztürk vd. 2013</a:t>
            </a:r>
            <a:endParaRPr lang="tr-TR" dirty="0"/>
          </a:p>
        </p:txBody>
      </p:sp>
    </p:spTree>
    <p:extLst>
      <p:ext uri="{BB962C8B-B14F-4D97-AF65-F5344CB8AC3E}">
        <p14:creationId xmlns:p14="http://schemas.microsoft.com/office/powerpoint/2010/main" val="2604397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r>
              <a:rPr lang="tr-TR" sz="2200" dirty="0"/>
              <a:t>Büyüköztürk, Ş., Akgün, Ö. E., Karadeniz, Ş., Demirel, F. ve Kılıç, E. (2013). </a:t>
            </a:r>
            <a:r>
              <a:rPr lang="tr-TR" sz="2200" i="1" dirty="0"/>
              <a:t>Bilimsel araştırma 	yöntemleri.</a:t>
            </a:r>
            <a:r>
              <a:rPr lang="tr-TR" sz="2200" dirty="0"/>
              <a:t> Ankara: </a:t>
            </a:r>
            <a:r>
              <a:rPr lang="tr-TR" sz="2200" dirty="0" err="1"/>
              <a:t>Pegem</a:t>
            </a:r>
            <a:r>
              <a:rPr lang="tr-TR" sz="2200" dirty="0"/>
              <a:t> Akademi</a:t>
            </a:r>
          </a:p>
          <a:p>
            <a:pPr marL="0" indent="0">
              <a:buNone/>
            </a:pPr>
            <a:endParaRPr lang="tr-TR" dirty="0"/>
          </a:p>
        </p:txBody>
      </p:sp>
    </p:spTree>
    <p:extLst>
      <p:ext uri="{BB962C8B-B14F-4D97-AF65-F5344CB8AC3E}">
        <p14:creationId xmlns:p14="http://schemas.microsoft.com/office/powerpoint/2010/main" val="14357167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512</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Nitel Araştırmalar</vt:lpstr>
      <vt:lpstr>PowerPoint Sunusu</vt:lpstr>
      <vt:lpstr>Nitel Araştırmanın Özellikleri</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Nitel Araştırmalar</dc:title>
  <dc:creator>TUGCE</dc:creator>
  <cp:lastModifiedBy>TUGCE</cp:lastModifiedBy>
  <cp:revision>2</cp:revision>
  <dcterms:created xsi:type="dcterms:W3CDTF">2018-02-01T13:01:36Z</dcterms:created>
  <dcterms:modified xsi:type="dcterms:W3CDTF">2018-02-01T13:22:04Z</dcterms:modified>
</cp:coreProperties>
</file>