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35" r:id="rId3"/>
    <p:sldId id="336" r:id="rId4"/>
    <p:sldId id="33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47" autoAdjust="0"/>
    <p:restoredTop sz="94660"/>
  </p:normalViewPr>
  <p:slideViewPr>
    <p:cSldViewPr snapToGrid="0">
      <p:cViewPr varScale="1">
        <p:scale>
          <a:sx n="40" d="100"/>
          <a:sy n="40" d="100"/>
        </p:scale>
        <p:origin x="66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B70FAAA-0FDD-49F0-9947-34E6F6314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2" y="1153571"/>
            <a:ext cx="4490077" cy="4461163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+mn-lt"/>
              </a:rPr>
              <a:t>PoE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Yapılandırılması</a:t>
            </a:r>
            <a:br>
              <a:rPr lang="tr-TR" dirty="0">
                <a:solidFill>
                  <a:schemeClr val="bg1"/>
                </a:solidFill>
                <a:latin typeface="+mn-lt"/>
              </a:rPr>
            </a:br>
            <a:endParaRPr lang="tr-T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7B03D806-2532-45FE-8C1E-A8F026BF723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7754" y="1940487"/>
            <a:ext cx="6208603" cy="2744054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D87B29B1-999D-485B-A150-D10E3324BAAA}"/>
              </a:ext>
            </a:extLst>
          </p:cNvPr>
          <p:cNvSpPr txBox="1"/>
          <p:nvPr/>
        </p:nvSpPr>
        <p:spPr>
          <a:xfrm>
            <a:off x="5980044" y="4830201"/>
            <a:ext cx="4239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	DGS-1210 </a:t>
            </a:r>
            <a:r>
              <a:rPr lang="tr-TR" sz="2000" b="1" dirty="0" err="1"/>
              <a:t>PoE</a:t>
            </a:r>
            <a:r>
              <a:rPr lang="tr-TR" sz="2000" b="1" dirty="0"/>
              <a:t> Global Ayarları</a:t>
            </a:r>
            <a:endParaRPr lang="tr-TR" sz="2000" dirty="0"/>
          </a:p>
        </p:txBody>
      </p:sp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58AD5643-1C34-4255-9F9A-DD4C87C24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940" y="74584"/>
            <a:ext cx="1669060" cy="7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39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0237B43-ADD0-45B5-820E-99807038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18" y="1153572"/>
            <a:ext cx="3634016" cy="4461163"/>
          </a:xfrm>
        </p:spPr>
        <p:txBody>
          <a:bodyPr>
            <a:normAutofit/>
          </a:bodyPr>
          <a:lstStyle/>
          <a:p>
            <a:r>
              <a:rPr lang="tr-TR" sz="3700" b="1" dirty="0" err="1">
                <a:solidFill>
                  <a:srgbClr val="FFFFFF"/>
                </a:solidFill>
                <a:latin typeface="+mn-lt"/>
              </a:rPr>
              <a:t>PoE</a:t>
            </a:r>
            <a:r>
              <a:rPr lang="tr-TR" sz="3700" b="1" dirty="0">
                <a:solidFill>
                  <a:srgbClr val="FFFFFF"/>
                </a:solidFill>
                <a:latin typeface="+mn-lt"/>
              </a:rPr>
              <a:t> Yapılandırılması</a:t>
            </a:r>
            <a:br>
              <a:rPr lang="tr-TR" sz="3700" dirty="0">
                <a:solidFill>
                  <a:srgbClr val="FFFFFF"/>
                </a:solidFill>
                <a:latin typeface="+mn-lt"/>
              </a:rPr>
            </a:br>
            <a:endParaRPr lang="tr-TR" sz="37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4DC0F8B0-B4B6-42DA-AE71-3384CC8FEAF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8697" y="1277816"/>
            <a:ext cx="6556134" cy="3659944"/>
          </a:xfrm>
          <a:prstGeom prst="rect">
            <a:avLst/>
          </a:prstGeom>
        </p:spPr>
      </p:pic>
      <p:pic>
        <p:nvPicPr>
          <p:cNvPr id="9" name="Resim 8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39B6D952-B4CB-4A8D-91C3-F79FC3BFF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940" y="74584"/>
            <a:ext cx="1669060" cy="765597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4F861D79-0D4B-42DC-9800-1D236EEE0F40}"/>
              </a:ext>
            </a:extLst>
          </p:cNvPr>
          <p:cNvSpPr txBox="1"/>
          <p:nvPr/>
        </p:nvSpPr>
        <p:spPr>
          <a:xfrm>
            <a:off x="6992237" y="5064800"/>
            <a:ext cx="30743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/>
              <a:t>DGS-1210 </a:t>
            </a:r>
            <a:r>
              <a:rPr lang="tr-TR" sz="2000" b="1" dirty="0" err="1"/>
              <a:t>PoE</a:t>
            </a:r>
            <a:r>
              <a:rPr lang="tr-TR" sz="2000" b="1" dirty="0"/>
              <a:t> Port Ayarları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95417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43190E4-385E-4F4E-B39C-352DD736D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970112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ANAHTARLARDA YAPILMASI GEREKEN EN ÖNEMLİ KONFİGÜRASYONLAR</a:t>
            </a:r>
            <a:endParaRPr lang="tr-TR" sz="2800" dirty="0">
              <a:latin typeface="+mn-lt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İçerik Yer Tutucusu 2">
            <a:extLst>
              <a:ext uri="{FF2B5EF4-FFF2-40B4-BE49-F238E27FC236}">
                <a16:creationId xmlns:a16="http://schemas.microsoft.com/office/drawing/2014/main" id="{C905FC49-84DF-4340-BCD9-FF565BBAF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625" y="2383863"/>
            <a:ext cx="6059064" cy="410901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tr-TR" dirty="0"/>
              <a:t>Yetkisiz erişimlere karşı anahtarlara ‘</a:t>
            </a:r>
            <a:r>
              <a:rPr lang="tr-TR" dirty="0" err="1"/>
              <a:t>enable</a:t>
            </a:r>
            <a:r>
              <a:rPr lang="tr-TR" dirty="0"/>
              <a:t>’ şifrelerinin verilmesi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Networkte oluşabilecek herhangi bir </a:t>
            </a:r>
            <a:r>
              <a:rPr lang="tr-TR" dirty="0" err="1"/>
              <a:t>loop’un</a:t>
            </a:r>
            <a:r>
              <a:rPr lang="tr-TR" dirty="0"/>
              <a:t> engellenmesi için </a:t>
            </a:r>
            <a:r>
              <a:rPr lang="tr-TR" dirty="0" err="1"/>
              <a:t>STP’nin</a:t>
            </a:r>
            <a:r>
              <a:rPr lang="tr-TR" dirty="0"/>
              <a:t> aktifleştirilmesi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Anahtarların uzaktan yönetilebilmesi için anahtarlara Management IP’lerin verilmesi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Block Arc 38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Arc 46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Resim 25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4EA7CABB-3070-464C-96DB-BD6B09A26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" y="6141029"/>
            <a:ext cx="1669060" cy="7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24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42</Words>
  <Application>Microsoft Office PowerPoint</Application>
  <PresentationFormat>Geniş ekran</PresentationFormat>
  <Paragraphs>11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TEMEL NETWORK </vt:lpstr>
      <vt:lpstr>PoE Yapılandırılması </vt:lpstr>
      <vt:lpstr>PoE Yapılandırılması </vt:lpstr>
      <vt:lpstr>ANAHTARLARDA YAPILMASI GEREKEN EN ÖNEMLİ KONFİGÜRASYONLAR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2020-05-14T12:14:45Z</dcterms:modified>
</cp:coreProperties>
</file>