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35" r:id="rId3"/>
    <p:sldId id="336" r:id="rId4"/>
    <p:sldId id="337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647" autoAdjust="0"/>
    <p:restoredTop sz="94660"/>
  </p:normalViewPr>
  <p:slideViewPr>
    <p:cSldViewPr snapToGrid="0">
      <p:cViewPr varScale="1">
        <p:scale>
          <a:sx n="40" d="100"/>
          <a:sy n="40" d="100"/>
        </p:scale>
        <p:origin x="66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49D1-90CE-4DC7-BA8F-7B91DD45BDA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658A-961A-41D7-96B5-3242BBB6A6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75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BD078B-AD26-4276-BD73-059DDE5E8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2D5A5C-B0E1-47DC-8287-BEA911E1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162D09-C5C9-40A0-BDE7-B1E2507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308483-EE9C-4A5C-80B9-D53F2F7F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A47AF7-B6B0-45C2-8D0B-AFE5AEAE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97A647-7121-4E0E-BFDD-AA86CE24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952D1F-28D8-41E0-B60B-D4E4087D3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ECBE5-66EF-4EED-B774-EFDA42FD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52E15-6221-4143-81F3-C9D7B596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DA035-CF34-43D4-83D4-04E971C9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651D413-0BD9-4CAE-BDD0-4E195536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B33B03-4E26-48DE-94F3-63CC816E6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DFB8B9-6109-4459-870C-BFF187A1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1A55B0-A0CC-4BF8-A0CA-F2C74AEF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5C02B-2EC4-4729-B74F-DC2B31C8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9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D3E71F-5960-49EE-AA86-C49519F9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B9048-E19F-4E3A-80E1-95ED095C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F7118E-8504-4253-9F2E-7BAF01BD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54E49E-4508-4BA1-B9B5-834E1497B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8012D3-1AF2-46CB-95FD-87BB071FB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4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97F3B6-FC37-4EF7-AEEF-0B0EC20D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06F62F-79FB-4774-811A-A28BDBFAE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2C01C3-80F8-4B6C-A5DA-215CEC38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4AE8D-4DEE-44CD-A10F-86930BE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6FA6B-4B96-45FD-B7D3-92C1A606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265D5-2571-4CC1-AA41-433EF88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22C56-33E2-49D0-B1BE-1160BB1B0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8F0082-183B-4635-AE27-E0DF5EBE0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B8FC009-0516-4560-BCD9-4C61F554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1AF2206-2A4C-407E-A37C-BBDF646C6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4C66E5-B2FC-48D9-81F2-607C57CD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3D7578-73A9-494D-93A9-E03CB2A8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2EB2F1-63D4-4469-8DA2-409F3496B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507F3D-299A-454C-97E9-63997219D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C82015-275A-44C8-862F-70DFFA0F4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E2BBAD-34C8-400F-A65A-A705E15B2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14974E3-6141-49CE-8D8A-77DC22C1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7E090D0-21BC-4F0A-8FB6-F6BD2FFA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6BE0E12-424C-4E5B-B714-D4672461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27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68F44-A594-4112-B49E-D3942632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2BC05F-F539-43EA-BC4F-E9BD20C1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3FECA2-3628-4FF9-AF54-DC2A24C1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24573B6-86D0-4662-A4F0-57D7F3A7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6944D75-847B-41C9-9D1A-95EA5068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27895C-E638-4DBF-9C73-0037872D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3015292-A4B2-479A-8872-D7F6D2CD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26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3619D8-2DF8-483C-B6DD-C0931359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14A8D-8FC0-4B64-9621-42F03FB8C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573A6D-687C-48FC-B709-6DD5C8CED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CD889B-5161-4BF7-BECC-E950C2B7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BB38BB-8B57-4FF3-AC3F-A6B0F167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BFB8DD-5076-4014-BE00-34CFD51F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5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39941-6BE6-4FC7-BB16-6E26B8B6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1E9248-65E3-4156-9A11-1C4F2B81B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7AC467-CDE9-41BE-92F6-8458E94A3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AFB968-F1AB-48BC-9238-CA61B5D55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D0B802-0124-4B6F-A8A7-D2A4D084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436958-588E-4FD4-B713-E3BE3F96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91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388081C-2DE7-425A-8727-E05DD05D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293625-1543-4814-98CE-FFEC0776F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9EE9E3-A9E8-4DF2-BA15-C166B49D6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6E458D-36D9-4334-A8DC-AA972FB44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05583C-1B0C-4B1F-A472-EDA432736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45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Freeform: Shape 47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6" name="Freeform: Shape 49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B0F650E-B6A9-4CBE-A405-BEEAFBC03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tr-TR" sz="7200" b="1" dirty="0">
                <a:latin typeface="+mn-lt"/>
              </a:rPr>
              <a:t>TEMEL NETWORK </a:t>
            </a:r>
          </a:p>
        </p:txBody>
      </p:sp>
      <p:sp>
        <p:nvSpPr>
          <p:cNvPr id="67" name="Rectangle 51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Resim 2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3E5148E-06EA-4983-AB65-CC81C270F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" y="601781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95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B70FAAA-0FDD-49F0-9947-34E6F6314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22" y="1153571"/>
            <a:ext cx="4490077" cy="4461163"/>
          </a:xfrm>
        </p:spPr>
        <p:txBody>
          <a:bodyPr>
            <a:normAutofit/>
          </a:bodyPr>
          <a:lstStyle/>
          <a:p>
            <a:r>
              <a:rPr lang="tr-TR" b="1" dirty="0" err="1">
                <a:solidFill>
                  <a:schemeClr val="bg1"/>
                </a:solidFill>
                <a:latin typeface="+mn-lt"/>
              </a:rPr>
              <a:t>PoE</a:t>
            </a:r>
            <a:r>
              <a:rPr lang="tr-TR" b="1" dirty="0">
                <a:solidFill>
                  <a:schemeClr val="bg1"/>
                </a:solidFill>
                <a:latin typeface="+mn-lt"/>
              </a:rPr>
              <a:t> Yapılandırılması</a:t>
            </a:r>
            <a:br>
              <a:rPr lang="tr-TR" dirty="0">
                <a:solidFill>
                  <a:schemeClr val="bg1"/>
                </a:solidFill>
                <a:latin typeface="+mn-lt"/>
              </a:rPr>
            </a:br>
            <a:endParaRPr lang="tr-T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7B03D806-2532-45FE-8C1E-A8F026BF7237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87754" y="1940487"/>
            <a:ext cx="6208603" cy="2744054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D87B29B1-999D-485B-A150-D10E3324BAAA}"/>
              </a:ext>
            </a:extLst>
          </p:cNvPr>
          <p:cNvSpPr txBox="1"/>
          <p:nvPr/>
        </p:nvSpPr>
        <p:spPr>
          <a:xfrm>
            <a:off x="5980044" y="4830201"/>
            <a:ext cx="4239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/>
              <a:t>	DGS-1210 </a:t>
            </a:r>
            <a:r>
              <a:rPr lang="tr-TR" sz="2000" b="1" dirty="0" err="1"/>
              <a:t>PoE</a:t>
            </a:r>
            <a:r>
              <a:rPr lang="tr-TR" sz="2000" b="1" dirty="0"/>
              <a:t> Global Ayarları</a:t>
            </a:r>
            <a:endParaRPr lang="tr-TR" sz="2000" dirty="0"/>
          </a:p>
        </p:txBody>
      </p:sp>
      <p:pic>
        <p:nvPicPr>
          <p:cNvPr id="9" name="Resim 8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58AD5643-1C34-4255-9F9A-DD4C87C243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940" y="74584"/>
            <a:ext cx="1669060" cy="76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139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0237B43-ADD0-45B5-820E-998070385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218" y="1153572"/>
            <a:ext cx="3634016" cy="4461163"/>
          </a:xfrm>
        </p:spPr>
        <p:txBody>
          <a:bodyPr>
            <a:normAutofit/>
          </a:bodyPr>
          <a:lstStyle/>
          <a:p>
            <a:r>
              <a:rPr lang="tr-TR" sz="3700" b="1" dirty="0" err="1">
                <a:solidFill>
                  <a:srgbClr val="FFFFFF"/>
                </a:solidFill>
                <a:latin typeface="+mn-lt"/>
              </a:rPr>
              <a:t>PoE</a:t>
            </a:r>
            <a:r>
              <a:rPr lang="tr-TR" sz="3700" b="1" dirty="0">
                <a:solidFill>
                  <a:srgbClr val="FFFFFF"/>
                </a:solidFill>
                <a:latin typeface="+mn-lt"/>
              </a:rPr>
              <a:t> Yapılandırılması</a:t>
            </a:r>
            <a:br>
              <a:rPr lang="tr-TR" sz="3700" dirty="0">
                <a:solidFill>
                  <a:srgbClr val="FFFFFF"/>
                </a:solidFill>
                <a:latin typeface="+mn-lt"/>
              </a:rPr>
            </a:br>
            <a:endParaRPr lang="tr-TR" sz="37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4DC0F8B0-B4B6-42DA-AE71-3384CC8FEAF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38697" y="1277816"/>
            <a:ext cx="6556134" cy="3659944"/>
          </a:xfrm>
          <a:prstGeom prst="rect">
            <a:avLst/>
          </a:prstGeom>
        </p:spPr>
      </p:pic>
      <p:pic>
        <p:nvPicPr>
          <p:cNvPr id="9" name="Resim 8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39B6D952-B4CB-4A8D-91C3-F79FC3BFFD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940" y="74584"/>
            <a:ext cx="1669060" cy="765597"/>
          </a:xfrm>
          <a:prstGeom prst="rect">
            <a:avLst/>
          </a:prstGeom>
        </p:spPr>
      </p:pic>
      <p:sp>
        <p:nvSpPr>
          <p:cNvPr id="4" name="Metin kutusu 3">
            <a:extLst>
              <a:ext uri="{FF2B5EF4-FFF2-40B4-BE49-F238E27FC236}">
                <a16:creationId xmlns:a16="http://schemas.microsoft.com/office/drawing/2014/main" id="{4F861D79-0D4B-42DC-9800-1D236EEE0F40}"/>
              </a:ext>
            </a:extLst>
          </p:cNvPr>
          <p:cNvSpPr txBox="1"/>
          <p:nvPr/>
        </p:nvSpPr>
        <p:spPr>
          <a:xfrm>
            <a:off x="6992237" y="5064800"/>
            <a:ext cx="30743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dirty="0"/>
              <a:t>DGS-1210 </a:t>
            </a:r>
            <a:r>
              <a:rPr lang="tr-TR" sz="2000" b="1" dirty="0" err="1"/>
              <a:t>PoE</a:t>
            </a:r>
            <a:r>
              <a:rPr lang="tr-TR" sz="2000" b="1" dirty="0"/>
              <a:t> Port Ayarları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954179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43190E4-385E-4F4E-B39C-352DD736D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970112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+mn-lt"/>
              </a:rPr>
              <a:t>ANAHTARLARDA YAPILMASI GEREKEN EN ÖNEMLİ KONFİGÜRASYONLAR</a:t>
            </a:r>
            <a:endParaRPr lang="tr-TR" sz="2800" dirty="0">
              <a:latin typeface="+mn-lt"/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İçerik Yer Tutucusu 2">
            <a:extLst>
              <a:ext uri="{FF2B5EF4-FFF2-40B4-BE49-F238E27FC236}">
                <a16:creationId xmlns:a16="http://schemas.microsoft.com/office/drawing/2014/main" id="{C905FC49-84DF-4340-BCD9-FF565BBAF4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383863"/>
            <a:ext cx="6059064" cy="410901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tr-TR" dirty="0"/>
              <a:t>Yetkisiz erişimlere karşı anahtarlara ‘</a:t>
            </a:r>
            <a:r>
              <a:rPr lang="tr-TR" dirty="0" err="1"/>
              <a:t>enable</a:t>
            </a:r>
            <a:r>
              <a:rPr lang="tr-TR" dirty="0"/>
              <a:t>’ şifrelerinin verilmesi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Networkte oluşabilecek herhangi bir </a:t>
            </a:r>
            <a:r>
              <a:rPr lang="tr-TR" dirty="0" err="1"/>
              <a:t>loop’un</a:t>
            </a:r>
            <a:r>
              <a:rPr lang="tr-TR" dirty="0"/>
              <a:t> engellenmesi için </a:t>
            </a:r>
            <a:r>
              <a:rPr lang="tr-TR" dirty="0" err="1"/>
              <a:t>STP’nin</a:t>
            </a:r>
            <a:r>
              <a:rPr lang="tr-TR" dirty="0"/>
              <a:t> aktifleştirilmesi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Anahtarların uzaktan yönetilebilmesi için anahtarlara Management IP’lerin verilmesi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Block Arc 38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7" name="Arc 46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Resim 25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4EA7CABB-3070-464C-96DB-BD6B09A262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6" y="6141029"/>
            <a:ext cx="1669060" cy="76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024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42</Words>
  <Application>Microsoft Office PowerPoint</Application>
  <PresentationFormat>Geniş ekran</PresentationFormat>
  <Paragraphs>11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TEMEL NETWORK </vt:lpstr>
      <vt:lpstr>PoE Yapılandırılması </vt:lpstr>
      <vt:lpstr>PoE Yapılandırılması </vt:lpstr>
      <vt:lpstr>ANAHTARLARDA YAPILMASI GEREKEN EN ÖNEMLİ KONFİGÜRASYONLAR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NETWORK</dc:title>
  <dc:creator>Ruken KART</dc:creator>
  <cp:lastModifiedBy>Windows Kullanıcısı</cp:lastModifiedBy>
  <cp:revision>8</cp:revision>
  <dcterms:created xsi:type="dcterms:W3CDTF">2020-04-08T22:15:49Z</dcterms:created>
  <dcterms:modified xsi:type="dcterms:W3CDTF">2020-05-14T12:14:45Z</dcterms:modified>
</cp:coreProperties>
</file>