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85"/>
  </p:normalViewPr>
  <p:slideViewPr>
    <p:cSldViewPr snapToGrid="0" snapToObjects="1">
      <p:cViewPr varScale="1">
        <p:scale>
          <a:sx n="89" d="100"/>
          <a:sy n="89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B669-DEDC-644A-8130-D0B9565E5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BC7320-F040-C542-9415-38FC9A2C8F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A9267-E322-2849-8BC9-A34542328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970D-5C91-9F4B-BE8A-5C057DC2F7A1}" type="datetimeFigureOut">
              <a:rPr lang="en-TR" smtClean="0"/>
              <a:t>17.09.2020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02BAA-1507-6A48-9E15-86AC2C99F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EC64D-8058-DA44-893A-CB05923A2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95515-BAD3-CB41-B71D-F47D207589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862706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B4838-754C-0148-AADD-5CD547745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B0C803-164D-E94D-8BC0-085D7996A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34DBD-0F9A-EF48-8D90-551873411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970D-5C91-9F4B-BE8A-5C057DC2F7A1}" type="datetimeFigureOut">
              <a:rPr lang="en-TR" smtClean="0"/>
              <a:t>17.09.2020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FE2C3-539E-DA42-8516-9C39C19F0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A2AC1-837E-B34B-ADE9-FA48486BE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95515-BAD3-CB41-B71D-F47D207589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760063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82692A-351A-C047-B36D-6DD2B473ED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BC0329-0631-AF40-A334-FC0822C0E5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CEFCD-3A37-8347-B60C-DAF66CC6A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970D-5C91-9F4B-BE8A-5C057DC2F7A1}" type="datetimeFigureOut">
              <a:rPr lang="en-TR" smtClean="0"/>
              <a:t>17.09.2020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50631-6A16-ED4E-88E3-2CE48AFE3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D88FA-F6DD-BD4B-8790-A07C73CD3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95515-BAD3-CB41-B71D-F47D207589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58485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4DFAF-0349-0F49-83C3-C075858F8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C71CA-B953-ED42-91A5-F2D3421CD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C6500-8ED4-A44C-867B-55157DA1B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970D-5C91-9F4B-BE8A-5C057DC2F7A1}" type="datetimeFigureOut">
              <a:rPr lang="en-TR" smtClean="0"/>
              <a:t>17.09.2020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BCA92-6CC8-A74A-8B6F-7ED0B31FA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2D96E-F16D-1C49-91A1-A974C2E00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95515-BAD3-CB41-B71D-F47D207589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68212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1A19C-4078-3C4F-B144-EDECD84C0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61439E-29F1-EE48-B5BD-F4DDD2466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E9154-482A-AD40-AECD-6C811CB1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970D-5C91-9F4B-BE8A-5C057DC2F7A1}" type="datetimeFigureOut">
              <a:rPr lang="en-TR" smtClean="0"/>
              <a:t>17.09.2020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02C1A-3DF8-EF40-AE1B-730B85303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2A4A0-BC13-814A-A203-B357359D2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95515-BAD3-CB41-B71D-F47D207589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492302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FF16-02F1-FE49-B8E5-CC615A068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A5701-0C7E-894D-9392-9B563401F8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88F41B-6B3B-AE44-824C-84C01AF52F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AFAF1E-2CF9-4647-96C0-485DE1125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970D-5C91-9F4B-BE8A-5C057DC2F7A1}" type="datetimeFigureOut">
              <a:rPr lang="en-TR" smtClean="0"/>
              <a:t>17.09.2020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DE4E54-928D-074E-A655-A15FBC14D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2150-C8AC-3247-B9E4-82B66DCC1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95515-BAD3-CB41-B71D-F47D207589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8698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08E23-B86F-EB44-9357-6C18EDBB6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FFCF49-75DA-6845-BB85-3B690F444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5294B4-EBD0-EE46-A067-A6482D242F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BB414E-4624-254B-9E45-108B582D73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D84BD5-3539-CE49-97FE-C1D5C6BEFC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94D45E-6BBB-5542-9695-189A25E11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970D-5C91-9F4B-BE8A-5C057DC2F7A1}" type="datetimeFigureOut">
              <a:rPr lang="en-TR" smtClean="0"/>
              <a:t>17.09.2020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FC40-4AB0-E641-82A7-E583F42C4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4D0B8E-5D95-D64A-B9EE-DE3E077A3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95515-BAD3-CB41-B71D-F47D207589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18132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D8F8B-46B4-D14A-B7C0-3401DCA5C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F87CAC-C829-0348-BC59-2CBF4B7C0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970D-5C91-9F4B-BE8A-5C057DC2F7A1}" type="datetimeFigureOut">
              <a:rPr lang="en-TR" smtClean="0"/>
              <a:t>17.09.2020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92629F-83D3-6446-A63B-1CA3292B7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F6D5C4-E610-9341-BCE4-B1F93EC95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95515-BAD3-CB41-B71D-F47D207589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78554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9A29A4-939A-DA42-8CC3-7103885F5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970D-5C91-9F4B-BE8A-5C057DC2F7A1}" type="datetimeFigureOut">
              <a:rPr lang="en-TR" smtClean="0"/>
              <a:t>17.09.2020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9C88F1-6DBD-8341-801D-ED66BBBD8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84C4E6-A0B2-5C49-8BF0-1761FA4B0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95515-BAD3-CB41-B71D-F47D207589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049574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46AC7-0517-3A4A-A373-F3E2B127E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5E2A4-CF33-6E48-A812-D764959F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4108A5-09EF-5E45-B172-733ABA9882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8CA73A-746A-154D-80A6-BD3B2B965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970D-5C91-9F4B-BE8A-5C057DC2F7A1}" type="datetimeFigureOut">
              <a:rPr lang="en-TR" smtClean="0"/>
              <a:t>17.09.2020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C221D9-3A71-A84A-8B13-BAF26D56B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C732A1-C6ED-F944-A2B7-8017139ED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95515-BAD3-CB41-B71D-F47D207589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61179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143D6-49F7-F540-87C5-57BBAF270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35DF4C-BC44-7B4C-9939-702F3A60DA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74686E-A2B0-9646-8912-A4E07E11E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98B66B-1A18-D64A-AA15-985248282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970D-5C91-9F4B-BE8A-5C057DC2F7A1}" type="datetimeFigureOut">
              <a:rPr lang="en-TR" smtClean="0"/>
              <a:t>17.09.2020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3CB763-442B-A84A-850B-9E1537286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E87534-E24B-AD4F-AE29-A1BC2B014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95515-BAD3-CB41-B71D-F47D207589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56098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952ACE-E867-3E49-BC1F-5EB471519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8E10AE-4862-6A43-8D88-A35CE20F2C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70964-BBC2-084E-B779-A353E89549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5970D-5C91-9F4B-BE8A-5C057DC2F7A1}" type="datetimeFigureOut">
              <a:rPr lang="en-TR" smtClean="0"/>
              <a:t>17.09.2020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CAD99-4FC6-B348-B99F-AC7D27C91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04D82-608C-F94E-BEC7-FCD63891E9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95515-BAD3-CB41-B71D-F47D2075895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11403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CB851-8735-6045-9AFB-BE78419797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Writing the Research Paper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89491E-2C31-1A41-B4A0-765EBAFB05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169872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8715D-5B3A-9746-93DC-7691190D5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Preliminary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2C269-C98A-B149-9CB7-28E02AB58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Determine the subject of your paper.</a:t>
            </a:r>
          </a:p>
          <a:p>
            <a:r>
              <a:rPr lang="en-TR" dirty="0"/>
              <a:t>Do research.</a:t>
            </a:r>
          </a:p>
          <a:p>
            <a:r>
              <a:rPr lang="en-TR" dirty="0"/>
              <a:t>Specify the subject and develop a thesis statement.</a:t>
            </a:r>
          </a:p>
          <a:p>
            <a:r>
              <a:rPr lang="en-TR" dirty="0"/>
              <a:t>Eliminate, organize and group your sources based on your thesis statement.</a:t>
            </a:r>
          </a:p>
          <a:p>
            <a:r>
              <a:rPr lang="en-TR" dirty="0"/>
              <a:t>Prepare an outline.</a:t>
            </a:r>
          </a:p>
        </p:txBody>
      </p:sp>
    </p:spTree>
    <p:extLst>
      <p:ext uri="{BB962C8B-B14F-4D97-AF65-F5344CB8AC3E}">
        <p14:creationId xmlns:p14="http://schemas.microsoft.com/office/powerpoint/2010/main" val="1681815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A7F85-E8BF-D24C-AF96-6F6BBE202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The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93E3A-AA49-F94F-B81C-8F0BD9110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TR" dirty="0"/>
              <a:t>Write down what you will include in the:</a:t>
            </a:r>
          </a:p>
          <a:p>
            <a:r>
              <a:rPr lang="en-US" dirty="0"/>
              <a:t>I</a:t>
            </a:r>
            <a:r>
              <a:rPr lang="en-TR" dirty="0"/>
              <a:t>ntroduction</a:t>
            </a:r>
          </a:p>
          <a:p>
            <a:pPr marL="0" indent="0">
              <a:buNone/>
            </a:pPr>
            <a:r>
              <a:rPr lang="en-TR" dirty="0"/>
              <a:t>	- The subject</a:t>
            </a:r>
          </a:p>
          <a:p>
            <a:pPr marL="0" indent="0">
              <a:buNone/>
            </a:pPr>
            <a:r>
              <a:rPr lang="en-TR" dirty="0"/>
              <a:t>	- Thesis statement</a:t>
            </a:r>
          </a:p>
          <a:p>
            <a:r>
              <a:rPr lang="en-TR" dirty="0"/>
              <a:t>The body paragraphs</a:t>
            </a:r>
          </a:p>
          <a:p>
            <a:pPr marL="0" indent="0">
              <a:buNone/>
            </a:pPr>
            <a:r>
              <a:rPr lang="en-TR" dirty="0"/>
              <a:t>	- organisation of the main points</a:t>
            </a:r>
          </a:p>
          <a:p>
            <a:pPr marL="0" indent="0">
              <a:buNone/>
            </a:pPr>
            <a:r>
              <a:rPr lang="en-TR" dirty="0"/>
              <a:t>	- supporting evidence</a:t>
            </a:r>
          </a:p>
          <a:p>
            <a:pPr marL="0" indent="0">
              <a:buNone/>
            </a:pPr>
            <a:r>
              <a:rPr lang="en-TR" dirty="0"/>
              <a:t>	- transitions</a:t>
            </a:r>
          </a:p>
          <a:p>
            <a:r>
              <a:rPr lang="en-US" dirty="0"/>
              <a:t>C</a:t>
            </a:r>
            <a:r>
              <a:rPr lang="en-TR" dirty="0"/>
              <a:t>onclusion </a:t>
            </a:r>
          </a:p>
          <a:p>
            <a:pPr marL="0" indent="0">
              <a:buNone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116120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9B59B-037D-744F-ADC8-BCC5826DF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86C3D-05A3-2543-9378-BD3EBE871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Introduce the subject.</a:t>
            </a:r>
          </a:p>
          <a:p>
            <a:r>
              <a:rPr lang="en-TR" dirty="0"/>
              <a:t>Move from the general to the specific towards your thesis statement.</a:t>
            </a:r>
          </a:p>
          <a:p>
            <a:r>
              <a:rPr lang="en-TR" dirty="0"/>
              <a:t>Introduce the main source you will be using for your argument. </a:t>
            </a:r>
          </a:p>
          <a:p>
            <a:r>
              <a:rPr lang="en-TR" dirty="0"/>
              <a:t>Explain your approach to the subject.</a:t>
            </a:r>
          </a:p>
        </p:txBody>
      </p:sp>
    </p:spTree>
    <p:extLst>
      <p:ext uri="{BB962C8B-B14F-4D97-AF65-F5344CB8AC3E}">
        <p14:creationId xmlns:p14="http://schemas.microsoft.com/office/powerpoint/2010/main" val="3271095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A20CB-F44F-DB42-AD0E-D0524A642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The Main Body of the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C2266-7878-8047-8AAA-C3A3C5209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Each body paragraph should serve the purpose of proving the argument of </a:t>
            </a:r>
            <a:r>
              <a:rPr lang="en-US" dirty="0" err="1"/>
              <a:t>th</a:t>
            </a:r>
            <a:r>
              <a:rPr lang="en-TR" dirty="0"/>
              <a:t>e paper. </a:t>
            </a:r>
          </a:p>
          <a:p>
            <a:r>
              <a:rPr lang="en-TR" dirty="0"/>
              <a:t>Each paragraph should have its own main idea which is related to the thesis statement (the controlling idea of </a:t>
            </a:r>
            <a:r>
              <a:rPr lang="en-US" dirty="0" err="1"/>
              <a:t>th</a:t>
            </a:r>
            <a:r>
              <a:rPr lang="en-TR" dirty="0"/>
              <a:t>e whole paper).</a:t>
            </a:r>
          </a:p>
          <a:p>
            <a:r>
              <a:rPr lang="en-TR" dirty="0"/>
              <a:t>There should be transitions between each paragraph; they should all be related to each other as well as to the thesis statement. </a:t>
            </a:r>
          </a:p>
        </p:txBody>
      </p:sp>
    </p:spTree>
    <p:extLst>
      <p:ext uri="{BB962C8B-B14F-4D97-AF65-F5344CB8AC3E}">
        <p14:creationId xmlns:p14="http://schemas.microsoft.com/office/powerpoint/2010/main" val="3160211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FE32A-9B07-8641-BA36-76AC1BA4C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The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5C623-F353-5048-A0C3-9ABA5B9D0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</a:t>
            </a:r>
            <a:r>
              <a:rPr lang="en-TR" dirty="0"/>
              <a:t>ou should briefly explain how all the ideas in the paper are related to one another and to the thesis statement.</a:t>
            </a:r>
          </a:p>
          <a:p>
            <a:r>
              <a:rPr lang="en-US" dirty="0"/>
              <a:t>E</a:t>
            </a:r>
            <a:r>
              <a:rPr lang="en-TR" dirty="0"/>
              <a:t>xplain the outcome of your argument. Did you answer a question? Did you prove a point? What was the purpose of your paper and how did you fulfill that purpose?</a:t>
            </a:r>
          </a:p>
        </p:txBody>
      </p:sp>
    </p:spTree>
    <p:extLst>
      <p:ext uri="{BB962C8B-B14F-4D97-AF65-F5344CB8AC3E}">
        <p14:creationId xmlns:p14="http://schemas.microsoft.com/office/powerpoint/2010/main" val="1155325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2458D-3311-BE42-AFEE-F2F2DF16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Works Cited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703DE-7E78-A947-BC3F-D7A63A2D5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/>
              <a:t>In alphabetical order </a:t>
            </a:r>
            <a:r>
              <a:rPr lang="en-TR" dirty="0"/>
              <a:t>p</a:t>
            </a:r>
            <a:r>
              <a:rPr lang="en-TR"/>
              <a:t>rovide </a:t>
            </a:r>
            <a:r>
              <a:rPr lang="en-TR" dirty="0"/>
              <a:t>a list of all the sources that you cited in your paper using MLA style formatting</a:t>
            </a:r>
            <a:r>
              <a:rPr lang="en-TR"/>
              <a:t>. </a:t>
            </a:r>
          </a:p>
          <a:p>
            <a:pPr marL="0" indent="0">
              <a:buNone/>
            </a:pPr>
            <a:endParaRPr lang="en-TR" dirty="0"/>
          </a:p>
          <a:p>
            <a:r>
              <a:rPr lang="en-TR" dirty="0"/>
              <a:t>Do not include any source that you did not cite. </a:t>
            </a:r>
          </a:p>
          <a:p>
            <a:pPr marL="0" indent="0">
              <a:buNone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2757275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283</Words>
  <Application>Microsoft Macintosh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Writing the Research Paper</vt:lpstr>
      <vt:lpstr>Preliminary Steps</vt:lpstr>
      <vt:lpstr>The Outline</vt:lpstr>
      <vt:lpstr>Introduction</vt:lpstr>
      <vt:lpstr>The Main Body of the Paper</vt:lpstr>
      <vt:lpstr>The Conclusion</vt:lpstr>
      <vt:lpstr>Works Cited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the Research Paper</dc:title>
  <dc:creator>Seda.Peksen</dc:creator>
  <cp:lastModifiedBy>Seda.Peksen</cp:lastModifiedBy>
  <cp:revision>6</cp:revision>
  <dcterms:created xsi:type="dcterms:W3CDTF">2020-09-17T11:54:55Z</dcterms:created>
  <dcterms:modified xsi:type="dcterms:W3CDTF">2020-09-17T12:20:49Z</dcterms:modified>
</cp:coreProperties>
</file>