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443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Entelektüel çalışmanın düzenlenmesinden kasıt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standart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iletişim yolları ile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monograf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ilkesi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bütün yayınlar için onlu sınıflama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kullanarak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tekbiçim indeksleme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standart sayfa formatına dayalı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kapsamlı resimlendirilmiş dünya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 ansiklopedisi ile bu işin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Brüksel’deki Uluslararası Bibliyografya Ofisi ile işbirliği yapılarak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gerçekleştirilmesi idi.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215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Köprü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/ Bridge gibi bir bibliyografik enstitü veya kurulması planlanan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Uluslararası Kimya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Enstitüsü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Ostwald’un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amaçlarına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ulaşmak için önemli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araçlardı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Oswald’un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yeni kuruluş Bridge için kullanmayı sevdiği 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dünya beyni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terimi, La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Fontaine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Friedrich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Naumann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tarafından da kullanılmıştı.(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Hapke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2003, 6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dünya beyni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dünya ansiklopedisi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kavramları H.G.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Wells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tarafından da kullanılmıştı.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Ama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Rayward’ın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belirttiği gibi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kavramlar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diktatöryel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düşünce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tarzının ürünleriydi.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95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İsviçre’den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Karl Wilhelm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Bührer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1905’te ""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Internationale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Monogesellschaft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" kurmuştu. Bu işletmenin amacı: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Reklamcılığın sanatsal düzeyini yükseltmekti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Bunu yapmanın bir yolu, “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monos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(standart formattaki küçük kartlar veya sayfalar) adı verilen türde bir yayıncılıktı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1414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http://4.bp.blogspot.com/-Y9OyHY6VHek/USIzcKAuQUI/AAAAAAAAZG4/ETqv_-pCthg/s1600/mblue-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896544" cy="302433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251520" y="3717032"/>
            <a:ext cx="8424936" cy="31085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Monos’lar Almanya’daki reklam resimleri kartları(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Reklamebilder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benziyordu. "Mono-Sistemi" ne göre yayınlanan tekil monolar birbirini tamamlıyor ve toplu olarak iyi tasarlanmış kapsamlı bir ansiklopedi oluşturuyordu. Resim tarafı genelde reklam içeriyordu--Arkası ise resmin içeriğini açıklayan kısa bir ifadeyi içeriyordu</a:t>
            </a:r>
          </a:p>
        </p:txBody>
      </p:sp>
    </p:spTree>
    <p:extLst>
      <p:ext uri="{BB962C8B-B14F-4D97-AF65-F5344CB8AC3E}">
        <p14:creationId xmlns:p14="http://schemas.microsoft.com/office/powerpoint/2010/main" val="210989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1908’de 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Ostwald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öz çıkarma ve bilimsel dergilerin dağıtımı alanlarında önde gelen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kimya toplulukları arasında işbirliği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yapılmasını önerdi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1911 de ilk kez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Oswald’ın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başkanlığını yaptığı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Uluslararası Kimya Toplulukları Derneği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Paris’te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kuruldu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Burada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Bridge ilkelerini kendi çalışma alanı olan kimyaya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uyguladı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Enstitü –bir dünya kimya kütüphanesi ile birlikte 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“köprü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”- olarak planlanmıştı. Kart katalog biçiminde bir kimya terimleri dizini, bir kişiler dizini, hazırlayacak; bir öz çıkarma departmanı, bir kimya dermesi ve çeviri bürosu(daha sonra uluslararası bir yapay dil bürosu olarak gelişecek olan).bulunacaktı.</a:t>
            </a:r>
          </a:p>
        </p:txBody>
      </p:sp>
    </p:spTree>
    <p:extLst>
      <p:ext uri="{BB962C8B-B14F-4D97-AF65-F5344CB8AC3E}">
        <p14:creationId xmlns:p14="http://schemas.microsoft.com/office/powerpoint/2010/main" val="3880136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Kimyanın bütün bilgisini yansıtacak olan büyük kimya ansiklopedisine kaynaklık edecek materyal, sonuçta danışma departmanı aracılığı ile oluşacaktı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ansiklopedi ile kimya bilimi ve teknolojisi alanında yapılmış olan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herşey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sistematik olarak derlenmiş olacaktı.(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Hapke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2003, 7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Almanya’dan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Belçika’dan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Otlet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arasındaki bağlantı, Uluslararası Bibliyografya Enstitüsü ve onu destekleyen Köprü aracılığı ile kuruldu.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Otlet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1908 yılında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Internationale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Mono-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Gesellschaft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bağlantı kurmuş ve sonra Köprü’nün onursal başkanı olmuştu</a:t>
            </a:r>
          </a:p>
        </p:txBody>
      </p:sp>
    </p:spTree>
    <p:extLst>
      <p:ext uri="{BB962C8B-B14F-4D97-AF65-F5344CB8AC3E}">
        <p14:creationId xmlns:p14="http://schemas.microsoft.com/office/powerpoint/2010/main" val="671095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42620"/>
            <a:ext cx="4658295" cy="690062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294" y="-42620"/>
            <a:ext cx="4485706" cy="690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99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1920’li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yıllarda Brüksel’deki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UBE’nin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irtibat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kuruluşu olan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Almanya’da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 Office for Technical and Scientific Teaching Materials(TWL</a:t>
            </a:r>
            <a:r>
              <a:rPr lang="en-US" dirty="0"/>
              <a:t>) </a:t>
            </a:r>
            <a:r>
              <a:rPr lang="en-US" dirty="0" err="1"/>
              <a:t>çalışmalarına</a:t>
            </a:r>
            <a:r>
              <a:rPr lang="en-US" dirty="0"/>
              <a:t> 1922’de </a:t>
            </a:r>
            <a:r>
              <a:rPr lang="en-US" dirty="0" err="1"/>
              <a:t>Alman</a:t>
            </a:r>
            <a:r>
              <a:rPr lang="en-US" dirty="0"/>
              <a:t>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Topluluklar</a:t>
            </a:r>
            <a:r>
              <a:rPr lang="en-US" dirty="0"/>
              <a:t> </a:t>
            </a:r>
            <a:r>
              <a:rPr lang="en-US" dirty="0" err="1"/>
              <a:t>Derneği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başlamıştır</a:t>
            </a:r>
            <a:r>
              <a:rPr lang="tr-TR" dirty="0" smtClean="0"/>
              <a:t>.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TWL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görevleri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mühendislik eğitimi için medya kullanımını ve oluşturulmasını merkezileştirmek, rasyonelleştirmek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düzenlemektir.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TWL fotoğraf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toplamış,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bunları ödünç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vermiştir.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 zamanlarda en önemli öğretim yardımcı medya fotoğraf veya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slaytlardır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888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81115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Yine TWL de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Ostwald’un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akademisyenlerin eğitimi fikirlerinden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yararlanıldı ve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bugün bizim enformasyon  okuryazarlığı diyebileceğimiz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faaliyetler gerçekleştirildi. </a:t>
            </a:r>
          </a:p>
          <a:p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Erich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Pietsch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(1902-1979)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Gmelin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Inorganic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Chemistry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"nin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başkanı (1936-1967) ve "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Association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/ DGD” daimi başkanı(1956-1961), enformasyon biliminin Almanya’daki öncüsü, uluslararası sayısız irtibatı olan kişi; 1948 de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Gmelin’e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mali destek bulmak için ABD’ye gider. Orada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Vannevar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Bush,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Malcolm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Dyson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Hans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Peter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Luhn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Linus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Pauling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ve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James W. Perry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ile görüşür</a:t>
            </a:r>
          </a:p>
        </p:txBody>
      </p:sp>
      <p:pic>
        <p:nvPicPr>
          <p:cNvPr id="1026" name="Picture 2" descr="Image result for almanya haritas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284984"/>
            <a:ext cx="2832249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120" y="3284984"/>
            <a:ext cx="3491880" cy="3573016"/>
          </a:xfrm>
          <a:prstGeom prst="rect">
            <a:avLst/>
          </a:prstGeom>
        </p:spPr>
      </p:pic>
      <p:cxnSp>
        <p:nvCxnSpPr>
          <p:cNvPr id="6" name="Düz Ok Bağlayıcısı 5"/>
          <p:cNvCxnSpPr/>
          <p:nvPr/>
        </p:nvCxnSpPr>
        <p:spPr>
          <a:xfrm>
            <a:off x="2843808" y="4941168"/>
            <a:ext cx="2808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Metin kutusu 10"/>
          <p:cNvSpPr txBox="1"/>
          <p:nvPr/>
        </p:nvSpPr>
        <p:spPr>
          <a:xfrm>
            <a:off x="2987825" y="3861048"/>
            <a:ext cx="2508720" cy="3032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111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Gmelin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ilk kez 1957’de "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Transatlantic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conversation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parçası oldu. 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WRU’da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düzenlenen konferanslardan birinde “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Symposium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Information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Retrieval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"da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araştırma sorgusunun uzak ağ üzerinden yüksek hızla iletim yöntemleri ve yanı sıra hızlı erişim teknikleri gösterildi.</a:t>
            </a:r>
          </a:p>
        </p:txBody>
      </p:sp>
    </p:spTree>
    <p:extLst>
      <p:ext uri="{BB962C8B-B14F-4D97-AF65-F5344CB8AC3E}">
        <p14:creationId xmlns:p14="http://schemas.microsoft.com/office/powerpoint/2010/main" val="1936136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(Almanya)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19.yy’ın karakteristik iki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temel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özelliği,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bilimsel ve teknik literatürün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öneminin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fark edilmesi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akademik yayınlardaki artış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bilimsel faaliyetlerin giderek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uluslararasılaşmasıdır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gelişmeler,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bibliyografik harekete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yol açmış ve bu hareket en azından Birinci. Dünya savaşı sonuna kadar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sürmüştür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Bibliyografik hareketin başlıca amacı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bütün formlardaki akademik literatürün toplanması, denetimi, düzenlenmesi ve yayımı idi.</a:t>
            </a:r>
          </a:p>
        </p:txBody>
      </p:sp>
    </p:spTree>
    <p:extLst>
      <p:ext uri="{BB962C8B-B14F-4D97-AF65-F5344CB8AC3E}">
        <p14:creationId xmlns:p14="http://schemas.microsoft.com/office/powerpoint/2010/main" val="2314920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Bibliyografik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hareket, daha sonraki biçimiyle enformasyon ve dokümantasyon hareketinin Almanya’daki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öncüleri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Julius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Hanauer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Wilhelm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Ostwald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idi.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Bunlar Belçika’dan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Paul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Otlet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Fransa’dan Jean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Gérard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 iletişim halindeydi.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Wilhelm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Ostwald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bibliyografik hareketin bir üyesi olarak 20.yy boyunca akademik enformasyon ve iletişimi iyileştirmek için çaba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harcamıştır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43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803804"/>
              </p:ext>
            </p:extLst>
          </p:nvPr>
        </p:nvGraphicFramePr>
        <p:xfrm>
          <a:off x="0" y="0"/>
          <a:ext cx="9144000" cy="69753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741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Wilhelm 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Oswald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(1853-1932)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19.yy’da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Physical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Chemistry’i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kurmuştur.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Termo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dinamik ve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olguculuk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temelinde kendi enerji bilimini geliştirmiştir ve kendi doğa felsefesi görüşünü oluşturmuştur: 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Enerjiyi ziyan etme ama onu daha yararlı bir biçime dönüştür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Bu, Onun bilimsel eserlerin düzenlenmesi bağlamındaki çalışmaları için de önemli bir temel oluşturmuştur. 1906’da Leipzig’deki görevinden ayrılarak kendini felsefeye, birlik felsefesine, renk kuramına ve bilimsel çalışmaların uluslararası örgütlenmesine/düzenlenmesine adamıştır.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Bilim ve bilimsel çalışmaların düzenlenmesini meta-bilim olarak </a:t>
                      </a:r>
                      <a:r>
                        <a:rPr lang="tr-TR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görmüştür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tr-TR" sz="2000" b="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Ostwald‘un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katkı sağladığı meseleler: Felsefi düzen kavramı, standartlaşma 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özellikle kağıt formatında), uluslararası iletişime yardımcı olacak yapay bir dil, basılı dergilerin kesilerek bilginin parçalanması ve tekil sayfaların 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yayımı(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I.Dünya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Savaşı sırasında hakim olan genel bir görüştü ve bugün elektronik dergilerin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hipermetin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yapısı olarak yaşamaktadır) Ayrıca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bilimsel bilginin popülerleştirilmesi gerekliliğini 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dile getirmiş ve bunun kamu/halk ile bir iletişim yolu olarak katkı sağlayacağını ifade 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etmiştir(3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Wilhelm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Ostwald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entelektüel çalışma veya belleğe düzenleme aracılığı ile yardım edecek araçlar veya iletişim için 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medya 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kuramını geliştirdi.  Onun için bir kart dizini veya bir 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defteri de entelektüel bir makine idi. Ona göre bir kitap, bir “enerji”, entelektüel niteliklerin yaratımı için bir transformatör, olarak görülebilir.(9)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62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Felsefi düzen kavramı ile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uyum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/ahenk 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Ostwald'un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1906’dan sonraki çalışmalarında ağırlık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verdiği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bilimsel iletişimin organizasyonu çalışmalarında da görülen. bir husustur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Ostwald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için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uyum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düzenleme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örgütleme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anlamına geliyordu.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Düzenleme ise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kavram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formülasyonu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yani materyal düzeninin soyutlanma süreciydi..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Düzen kuramı yalnız Onun enerji bilimine değil aynı zamanda doğa felsefesinin “bilim piramidi” ne dayanıyordu.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bu düzen fikrini dile, kağıt formatına bilimlere, renklere ve biçimlere uyguladı</a:t>
            </a:r>
          </a:p>
        </p:txBody>
      </p:sp>
    </p:spTree>
    <p:extLst>
      <p:ext uri="{BB962C8B-B14F-4D97-AF65-F5344CB8AC3E}">
        <p14:creationId xmlns:p14="http://schemas.microsoft.com/office/powerpoint/2010/main" val="179310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Bugün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kullandığımız A4 kağıt standardı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Onun fikridir;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kütüphanelerde, raflardaki yer kaybının önlenmesi yönünde bir avantaj sağlamıştır; baskı makinalarının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standartlaşmasına yol açmıştır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başka önemli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meselesi,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bilimsel iletişimin rasyonelleştirilmesi için yapay yardımcı bir dilin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geliştirilmesidir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kimya ile ilgili kitabında bilimsel iletişimi düzenleme konusundaki görüşlerini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özetlemiş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yeni yayın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formatları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önermiştir</a:t>
            </a:r>
          </a:p>
        </p:txBody>
      </p:sp>
    </p:spTree>
    <p:extLst>
      <p:ext uri="{BB962C8B-B14F-4D97-AF65-F5344CB8AC3E}">
        <p14:creationId xmlns:p14="http://schemas.microsoft.com/office/powerpoint/2010/main" val="3770834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Önerdiği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yeni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yayın formatı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Periyodik ayrı sayfalara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ayrılacaktır çünkü hiçbir bilim insanı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periyodiğin bütününü okumak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istememektedir. Her bir parçanın bağımsız kullanımı ilkesi veya “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Monographieprinzip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monograf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ilkesini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1889’da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çalışmasının yayımında kullanmıştır.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yayın biçimi, klasör dermelerinin öncülüdür ve bugün elektronik yayıncılık aracılığı ile gerçekleştirilmektedir.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Monografik ilke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ayrılan parçaların yeniden düzenlenmesi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gerekliliği doğurmuş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tekrar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düzenleme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problemine götürmüştür. Bir insana bu parçaları birleştirerek kendi kitabını oluşturma olanağının sunulması,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enformasyonun kişiselleştirilmesinin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ilk örneğidir</a:t>
            </a:r>
          </a:p>
        </p:txBody>
      </p:sp>
    </p:spTree>
    <p:extLst>
      <p:ext uri="{BB962C8B-B14F-4D97-AF65-F5344CB8AC3E}">
        <p14:creationId xmlns:p14="http://schemas.microsoft.com/office/powerpoint/2010/main" val="4055866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Birinci dünya savaşından önce gazeteci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Moritz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Goldstein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Berliner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Tageblatt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".gazetesinin eki olan "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Zeitgeist"de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makale yazar ve makalesinde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kart-dizini sistemine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dayanan bir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ansiklopedi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önerir. Bu fikir,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Scientific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American’da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haber olmuştur. Ansiklopedi, kendini periyodik olarak tıpkı bir insan organizması gibi yenileyebilecek ve hiçbir zaman eskimeyecektir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Hapke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2003, 5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bilimsel bilginin popülerleşmesi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gerektiğine de inanıyordu. ve1904-1906 yılları arasında Münih’te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Alman Kimya Müzesinin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kurulmasında danışmanlık yaptı.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Oswald’a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göre müze, kültürün gelişmesini sağlayan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halk üniversitesi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idi.(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Hapke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200, 5)</a:t>
            </a:r>
          </a:p>
        </p:txBody>
      </p:sp>
    </p:spTree>
    <p:extLst>
      <p:ext uri="{BB962C8B-B14F-4D97-AF65-F5344CB8AC3E}">
        <p14:creationId xmlns:p14="http://schemas.microsoft.com/office/powerpoint/2010/main" val="126247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Oswaldt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Karl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Bührer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Adolf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Saager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birlikte 1911’de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Entelektüel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Çalışmaların Düzenlenmesi Enstitüsü: The Bridge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("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Brücke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"),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kurdu.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Köprü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enformasyon ofislerinin merkez enformasyon ofisi olacaktı ve adalar arasında yani diğer bütün enstitüler, dernekler, topluluklar, müzeler, şirketler ve bireyler gibi kültür ve uygarlık için çalışanlar arasında bir köprü işlevini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görecekti.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1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1208</Words>
  <Application>Microsoft Office PowerPoint</Application>
  <PresentationFormat>Ekran Gösterisi (4:3)</PresentationFormat>
  <Paragraphs>58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PowerPoint Sunusu</vt:lpstr>
      <vt:lpstr>Dokümantasyon (Almanya)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13</cp:revision>
  <dcterms:created xsi:type="dcterms:W3CDTF">2018-03-06T03:26:11Z</dcterms:created>
  <dcterms:modified xsi:type="dcterms:W3CDTF">2018-03-09T10:06:17Z</dcterms:modified>
</cp:coreProperties>
</file>