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38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89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30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85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23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96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96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7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88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93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E4A69-D8AB-4450-ADF8-655255F63DA0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1AF4F-22A9-4D80-B957-10B0383253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46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METODOLOJİ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04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Metodolojilerin aralarında gözle görünür farklılıklar olmakla birlikte </a:t>
            </a:r>
            <a:r>
              <a:rPr lang="tr-TR" dirty="0" err="1"/>
              <a:t>bi</a:t>
            </a:r>
            <a:r>
              <a:rPr lang="tr-TR" dirty="0"/>
              <a:t>-</a:t>
            </a:r>
          </a:p>
          <a:p>
            <a:r>
              <a:rPr lang="tr-TR" dirty="0" err="1"/>
              <a:t>rinin</a:t>
            </a:r>
            <a:r>
              <a:rPr lang="tr-TR" dirty="0"/>
              <a:t> diğerine göre üstünlüğü yoktur. Araştırmanın gerektirdiği metodoloji </a:t>
            </a:r>
          </a:p>
          <a:p>
            <a:r>
              <a:rPr lang="tr-TR" dirty="0"/>
              <a:t>tercih edilmelidir. Yapılacak bir çalışmada en uygun metodolojinin hangisi </a:t>
            </a:r>
          </a:p>
          <a:p>
            <a:r>
              <a:rPr lang="tr-TR" dirty="0"/>
              <a:t>olduğuna karar vermek için seçilen konu içinde geçen bazı kelimelerden ha-</a:t>
            </a:r>
          </a:p>
          <a:p>
            <a:r>
              <a:rPr lang="tr-TR" dirty="0" err="1"/>
              <a:t>reket</a:t>
            </a:r>
            <a:r>
              <a:rPr lang="tr-TR" dirty="0"/>
              <a:t> edilebilir. Nitel araştırmalarda genellikle “Nasıl?”, “Niçin?”, “Ne şe-</a:t>
            </a:r>
          </a:p>
          <a:p>
            <a:r>
              <a:rPr lang="tr-TR" dirty="0"/>
              <a:t>kilde?” sorularına cevap aranırken, Nicel araştırmalarda, “Ne kadar?”, “Ne </a:t>
            </a:r>
          </a:p>
          <a:p>
            <a:r>
              <a:rPr lang="tr-TR" dirty="0"/>
              <a:t>kadar sıklıkla?”, “Kaç tane?” , “Ne ölçüde?” gibi sorulara cevap aranır.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614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NİTEL ARAŞTIRMA (QUALITATIVE RESEARCH)</a:t>
            </a:r>
          </a:p>
          <a:p>
            <a:r>
              <a:rPr lang="tr-TR" dirty="0"/>
              <a:t>Bu tip araştırmalar daha çok sosyal araştırmalarda kullanılmakta olup </a:t>
            </a:r>
          </a:p>
          <a:p>
            <a:r>
              <a:rPr lang="tr-TR" dirty="0"/>
              <a:t>sözel ağırlıklı ve yoruma dayalı çalışmalarda kullanılır. Nitel araştırmalar </a:t>
            </a:r>
            <a:r>
              <a:rPr lang="tr-TR" dirty="0" smtClean="0"/>
              <a:t>tutum</a:t>
            </a:r>
            <a:r>
              <a:rPr lang="tr-TR" dirty="0"/>
              <a:t>, davranış ve tecrübelerle ilgilenir. Tümevarım mantığı, toplanan </a:t>
            </a:r>
            <a:r>
              <a:rPr lang="tr-TR" dirty="0" smtClean="0"/>
              <a:t>verilerden </a:t>
            </a:r>
            <a:r>
              <a:rPr lang="tr-TR" dirty="0"/>
              <a:t>hareketle genellemeler yapma, ön plana çıkmaktadır. </a:t>
            </a:r>
            <a:endParaRPr lang="tr-TR" dirty="0" smtClean="0"/>
          </a:p>
          <a:p>
            <a:r>
              <a:rPr lang="tr-TR" dirty="0" smtClean="0"/>
              <a:t>Metot </a:t>
            </a:r>
            <a:r>
              <a:rPr lang="tr-TR" dirty="0"/>
              <a:t>olarak gözlem, görüşme ve anket teknikleri daha çok kullanılır. Nitel </a:t>
            </a:r>
            <a:r>
              <a:rPr lang="tr-TR" dirty="0" smtClean="0"/>
              <a:t>araştırmalar </a:t>
            </a:r>
            <a:r>
              <a:rPr lang="tr-TR" dirty="0"/>
              <a:t>kendi içinde alt gruplara ayrılabilir; örnek olay, durum </a:t>
            </a:r>
            <a:r>
              <a:rPr lang="tr-TR" dirty="0" smtClean="0"/>
              <a:t>çalışmaları </a:t>
            </a:r>
            <a:r>
              <a:rPr lang="tr-TR" dirty="0"/>
              <a:t>(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 smtClean="0"/>
              <a:t>study</a:t>
            </a:r>
            <a:r>
              <a:rPr lang="tr-TR" dirty="0"/>
              <a:t>), eylem araştırmaları, kültür analizi, feminist araştırmalar ve </a:t>
            </a:r>
            <a:r>
              <a:rPr lang="tr-TR" dirty="0" err="1" smtClean="0"/>
              <a:t>grounded</a:t>
            </a:r>
            <a:r>
              <a:rPr lang="tr-TR" dirty="0" smtClean="0"/>
              <a:t> </a:t>
            </a:r>
            <a:r>
              <a:rPr lang="tr-TR" dirty="0"/>
              <a:t>teori gibi. </a:t>
            </a:r>
            <a:endParaRPr lang="tr-TR" dirty="0" smtClean="0"/>
          </a:p>
          <a:p>
            <a:r>
              <a:rPr lang="tr-TR" dirty="0" smtClean="0"/>
              <a:t>Araştırma </a:t>
            </a:r>
            <a:r>
              <a:rPr lang="tr-TR" dirty="0"/>
              <a:t>sorularına bakılarak nitel veya nicel </a:t>
            </a:r>
            <a:r>
              <a:rPr lang="tr-TR" dirty="0" smtClean="0"/>
              <a:t>araştırmalardan </a:t>
            </a:r>
            <a:r>
              <a:rPr lang="tr-TR" dirty="0"/>
              <a:t>hangilerinin daha uygun olacağına karar verilebilir.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821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NİCEL ARAŞTIRMA (QUANTITATIVE RESEARCH)</a:t>
            </a:r>
          </a:p>
          <a:p>
            <a:r>
              <a:rPr lang="tr-TR" dirty="0"/>
              <a:t>Nicel araştırma, belirlenen bir problemin teorilerle test edilmesi, sayılar-</a:t>
            </a:r>
          </a:p>
          <a:p>
            <a:r>
              <a:rPr lang="tr-TR" dirty="0"/>
              <a:t>la ölçülmesi ve istatistiksel tekniklerle analiz edilmesidir. Genel olarak sayısal </a:t>
            </a:r>
          </a:p>
          <a:p>
            <a:r>
              <a:rPr lang="tr-TR" dirty="0"/>
              <a:t>araştırmalar olarak isimlendirilebilir. Değişik metotlar kullanılarak veri top-</a:t>
            </a:r>
          </a:p>
          <a:p>
            <a:r>
              <a:rPr lang="tr-TR" dirty="0"/>
              <a:t>lama ve bu verileri istatistiki teknikler kullanarak ölçme ve değerlendirme </a:t>
            </a:r>
          </a:p>
          <a:p>
            <a:r>
              <a:rPr lang="tr-TR" dirty="0"/>
              <a:t>söz konusudur. Bazı nicel araştırmalarda önceden belirlenen hipotez ya da </a:t>
            </a:r>
          </a:p>
          <a:p>
            <a:r>
              <a:rPr lang="tr-TR" dirty="0"/>
              <a:t>hipotezler test edilir. Tümdengelim mantığı, bütünden parçaya doğru ha-</a:t>
            </a:r>
          </a:p>
          <a:p>
            <a:r>
              <a:rPr lang="tr-TR" dirty="0" err="1"/>
              <a:t>reket</a:t>
            </a:r>
            <a:r>
              <a:rPr lang="tr-TR" dirty="0"/>
              <a:t> ön plandadır. Metot olarak anket, deney, tarama ve yapılandırılmış </a:t>
            </a:r>
          </a:p>
          <a:p>
            <a:r>
              <a:rPr lang="tr-TR" dirty="0"/>
              <a:t>görüşme teknikleri kullanılabilir. Araştırmaya başlamadan önce iyi bir plan-</a:t>
            </a:r>
          </a:p>
          <a:p>
            <a:r>
              <a:rPr lang="tr-TR" dirty="0"/>
              <a:t>lama gerektirir. Eğer yapılacak araştırmada hipotezler bulunuyorsa ve </a:t>
            </a:r>
            <a:r>
              <a:rPr lang="tr-TR" dirty="0" err="1"/>
              <a:t>istatis</a:t>
            </a:r>
            <a:r>
              <a:rPr lang="tr-TR" dirty="0"/>
              <a:t>-</a:t>
            </a:r>
          </a:p>
          <a:p>
            <a:r>
              <a:rPr lang="tr-TR" dirty="0" err="1"/>
              <a:t>tiksel</a:t>
            </a:r>
            <a:r>
              <a:rPr lang="tr-TR" dirty="0"/>
              <a:t> olarak sonuç elde edilecekse bu metodoloji benimsenmelidir.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78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KARMA ARAŞTIRMA</a:t>
            </a:r>
          </a:p>
          <a:p>
            <a:r>
              <a:rPr lang="tr-TR" dirty="0" smtClean="0"/>
              <a:t>Bazı araştırmalarda hem nitel hem de nicel metodolojinin birlikte kul-</a:t>
            </a:r>
          </a:p>
          <a:p>
            <a:r>
              <a:rPr lang="tr-TR" dirty="0" err="1" smtClean="0"/>
              <a:t>lanılması</a:t>
            </a:r>
            <a:r>
              <a:rPr lang="tr-TR" dirty="0" smtClean="0"/>
              <a:t> gerekebilir. Bu durumda iki metodoloji de kullanılır ve araştırma </a:t>
            </a:r>
          </a:p>
          <a:p>
            <a:r>
              <a:rPr lang="tr-TR" dirty="0" smtClean="0"/>
              <a:t>metodolojisi karma araştırma (</a:t>
            </a:r>
            <a:r>
              <a:rPr lang="tr-TR" dirty="0" err="1" smtClean="0"/>
              <a:t>Triangular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) adını alır. Karma me-</a:t>
            </a:r>
          </a:p>
          <a:p>
            <a:r>
              <a:rPr lang="tr-TR" dirty="0" err="1" smtClean="0"/>
              <a:t>todoloji</a:t>
            </a:r>
            <a:r>
              <a:rPr lang="tr-TR" dirty="0" smtClean="0"/>
              <a:t>, dilimize birebir tercüme edilirse ‘nirengi’ olarak adlandırılabilir.</a:t>
            </a:r>
          </a:p>
          <a:p>
            <a:r>
              <a:rPr lang="tr-TR" dirty="0" smtClean="0"/>
              <a:t>Metodoloji bölümünde çalışılan konu hakkında gerekli bilgilerin, veri </a:t>
            </a:r>
          </a:p>
          <a:p>
            <a:r>
              <a:rPr lang="tr-TR" dirty="0" smtClean="0"/>
              <a:t>toplama şeklinin, uygulama yapılmışsa nerelerde nasıl yapıldığının ve kul-</a:t>
            </a:r>
          </a:p>
          <a:p>
            <a:r>
              <a:rPr lang="tr-TR" dirty="0" err="1" smtClean="0"/>
              <a:t>lanılan</a:t>
            </a:r>
            <a:r>
              <a:rPr lang="tr-TR" smtClean="0"/>
              <a:t> analiz tekniklerinin de verilmesi gerekir.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937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371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METODOLOJİ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METODOLOJİ</dc:title>
  <dc:creator>Windows Kullanıcısı</dc:creator>
  <cp:lastModifiedBy>Windows Kullanıcısı</cp:lastModifiedBy>
  <cp:revision>8</cp:revision>
  <dcterms:created xsi:type="dcterms:W3CDTF">2018-03-15T09:19:03Z</dcterms:created>
  <dcterms:modified xsi:type="dcterms:W3CDTF">2018-03-15T09:21:47Z</dcterms:modified>
</cp:coreProperties>
</file>