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26"/>
  </p:notesMasterIdLst>
  <p:sldIdLst>
    <p:sldId id="256" r:id="rId2"/>
    <p:sldId id="257" r:id="rId3"/>
    <p:sldId id="258" r:id="rId4"/>
    <p:sldId id="259" r:id="rId5"/>
    <p:sldId id="260" r:id="rId6"/>
    <p:sldId id="282" r:id="rId7"/>
    <p:sldId id="262" r:id="rId8"/>
    <p:sldId id="263" r:id="rId9"/>
    <p:sldId id="264" r:id="rId10"/>
    <p:sldId id="265" r:id="rId11"/>
    <p:sldId id="266" r:id="rId12"/>
    <p:sldId id="267" r:id="rId13"/>
    <p:sldId id="275" r:id="rId14"/>
    <p:sldId id="276" r:id="rId15"/>
    <p:sldId id="277" r:id="rId16"/>
    <p:sldId id="278" r:id="rId17"/>
    <p:sldId id="268" r:id="rId18"/>
    <p:sldId id="269" r:id="rId19"/>
    <p:sldId id="270" r:id="rId20"/>
    <p:sldId id="271" r:id="rId21"/>
    <p:sldId id="272" r:id="rId22"/>
    <p:sldId id="279" r:id="rId23"/>
    <p:sldId id="280" r:id="rId24"/>
    <p:sldId id="281"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7060170-CB71-4242-B545-183F258C8B69}">
          <p14:sldIdLst>
            <p14:sldId id="256"/>
            <p14:sldId id="257"/>
            <p14:sldId id="258"/>
            <p14:sldId id="259"/>
            <p14:sldId id="260"/>
            <p14:sldId id="282"/>
            <p14:sldId id="262"/>
            <p14:sldId id="263"/>
            <p14:sldId id="264"/>
            <p14:sldId id="265"/>
            <p14:sldId id="266"/>
            <p14:sldId id="267"/>
            <p14:sldId id="275"/>
            <p14:sldId id="276"/>
            <p14:sldId id="277"/>
            <p14:sldId id="278"/>
            <p14:sldId id="268"/>
            <p14:sldId id="269"/>
            <p14:sldId id="270"/>
            <p14:sldId id="271"/>
            <p14:sldId id="272"/>
            <p14:sldId id="279"/>
            <p14:sldId id="280"/>
          </p14:sldIdLst>
        </p14:section>
        <p14:section name="Untitled Section" id="{2DB3A1B9-ED56-4F9E-A7A4-0DFA93E240F9}">
          <p14:sldIdLst>
            <p14:sldId id="28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712" autoAdjust="0"/>
  </p:normalViewPr>
  <p:slideViewPr>
    <p:cSldViewPr>
      <p:cViewPr varScale="1">
        <p:scale>
          <a:sx n="116" d="100"/>
          <a:sy n="116" d="100"/>
        </p:scale>
        <p:origin x="138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2CDD77-9E51-4468-87E8-CBABF8F803C3}"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EF6685B4-D407-4176-90F6-F37FC00A93E7}">
      <dgm:prSet/>
      <dgm:spPr/>
      <dgm:t>
        <a:bodyPr/>
        <a:lstStyle/>
        <a:p>
          <a:r>
            <a:rPr lang="tr-TR" b="1" i="1"/>
            <a:t>1-demir işleyen el sanatları</a:t>
          </a:r>
          <a:endParaRPr lang="en-US"/>
        </a:p>
      </dgm:t>
    </dgm:pt>
    <dgm:pt modelId="{F619A722-A16D-4709-B7A9-D3A7F26C3278}" type="parTrans" cxnId="{868D3F04-7281-474F-9A58-E53A3F02F3AA}">
      <dgm:prSet/>
      <dgm:spPr/>
      <dgm:t>
        <a:bodyPr/>
        <a:lstStyle/>
        <a:p>
          <a:endParaRPr lang="en-US"/>
        </a:p>
      </dgm:t>
    </dgm:pt>
    <dgm:pt modelId="{CD70B1A3-0A2A-4415-B247-600232063195}" type="sibTrans" cxnId="{868D3F04-7281-474F-9A58-E53A3F02F3AA}">
      <dgm:prSet/>
      <dgm:spPr/>
      <dgm:t>
        <a:bodyPr/>
        <a:lstStyle/>
        <a:p>
          <a:endParaRPr lang="en-US"/>
        </a:p>
      </dgm:t>
    </dgm:pt>
    <dgm:pt modelId="{14557A77-F441-4803-8DD8-EA20EEF1D392}">
      <dgm:prSet/>
      <dgm:spPr/>
      <dgm:t>
        <a:bodyPr/>
        <a:lstStyle/>
        <a:p>
          <a:r>
            <a:rPr lang="tr-TR" b="1" i="1"/>
            <a:t>2-bakır işleyen el sanatları </a:t>
          </a:r>
          <a:endParaRPr lang="en-US"/>
        </a:p>
      </dgm:t>
    </dgm:pt>
    <dgm:pt modelId="{40A27D6A-F24A-4864-9DD1-4CFEE0B8F450}" type="parTrans" cxnId="{BAC1C804-10F9-49B2-AE68-28517FA10EFB}">
      <dgm:prSet/>
      <dgm:spPr/>
      <dgm:t>
        <a:bodyPr/>
        <a:lstStyle/>
        <a:p>
          <a:endParaRPr lang="en-US"/>
        </a:p>
      </dgm:t>
    </dgm:pt>
    <dgm:pt modelId="{71648007-6399-49CB-8B59-3AA4E9A598F7}" type="sibTrans" cxnId="{BAC1C804-10F9-49B2-AE68-28517FA10EFB}">
      <dgm:prSet/>
      <dgm:spPr/>
      <dgm:t>
        <a:bodyPr/>
        <a:lstStyle/>
        <a:p>
          <a:endParaRPr lang="en-US"/>
        </a:p>
      </dgm:t>
    </dgm:pt>
    <dgm:pt modelId="{BD6F61A8-8566-4496-8784-8AA2E37068E2}">
      <dgm:prSet/>
      <dgm:spPr/>
      <dgm:t>
        <a:bodyPr/>
        <a:lstStyle/>
        <a:p>
          <a:r>
            <a:rPr lang="tr-TR" b="1" i="1"/>
            <a:t>3-pirinç-sarı (bakır-çinko) alaşımı kullanan el sanatları</a:t>
          </a:r>
          <a:endParaRPr lang="en-US"/>
        </a:p>
      </dgm:t>
    </dgm:pt>
    <dgm:pt modelId="{31D49A8F-3F2E-4FF8-B909-F3915B9AE5DB}" type="parTrans" cxnId="{092C8897-4315-48B6-908B-FBF5D963CA8B}">
      <dgm:prSet/>
      <dgm:spPr/>
      <dgm:t>
        <a:bodyPr/>
        <a:lstStyle/>
        <a:p>
          <a:endParaRPr lang="en-US"/>
        </a:p>
      </dgm:t>
    </dgm:pt>
    <dgm:pt modelId="{5794851D-2E6E-4876-87C0-6020C20A6084}" type="sibTrans" cxnId="{092C8897-4315-48B6-908B-FBF5D963CA8B}">
      <dgm:prSet/>
      <dgm:spPr/>
      <dgm:t>
        <a:bodyPr/>
        <a:lstStyle/>
        <a:p>
          <a:endParaRPr lang="en-US"/>
        </a:p>
      </dgm:t>
    </dgm:pt>
    <dgm:pt modelId="{5D4BD5B0-EB51-4B03-AA78-08AEAA064994}">
      <dgm:prSet/>
      <dgm:spPr/>
      <dgm:t>
        <a:bodyPr/>
        <a:lstStyle/>
        <a:p>
          <a:r>
            <a:rPr lang="tr-TR" b="1" i="1"/>
            <a:t>4-altın-gümüş işleyen el sanatları</a:t>
          </a:r>
          <a:endParaRPr lang="en-US"/>
        </a:p>
      </dgm:t>
    </dgm:pt>
    <dgm:pt modelId="{4F03ED0C-5E94-4C84-908F-790C54A6E682}" type="parTrans" cxnId="{EA58B912-02DF-4D6A-8E0C-E72A7996A776}">
      <dgm:prSet/>
      <dgm:spPr/>
      <dgm:t>
        <a:bodyPr/>
        <a:lstStyle/>
        <a:p>
          <a:endParaRPr lang="en-US"/>
        </a:p>
      </dgm:t>
    </dgm:pt>
    <dgm:pt modelId="{50413669-B425-4264-891B-C0B7963B2D97}" type="sibTrans" cxnId="{EA58B912-02DF-4D6A-8E0C-E72A7996A776}">
      <dgm:prSet/>
      <dgm:spPr/>
      <dgm:t>
        <a:bodyPr/>
        <a:lstStyle/>
        <a:p>
          <a:endParaRPr lang="en-US"/>
        </a:p>
      </dgm:t>
    </dgm:pt>
    <dgm:pt modelId="{671C3691-106F-4513-ADA4-D86ACA5673B2}">
      <dgm:prSet/>
      <dgm:spPr/>
      <dgm:t>
        <a:bodyPr/>
        <a:lstStyle/>
        <a:p>
          <a:r>
            <a:rPr lang="tr-TR" b="1" i="1"/>
            <a:t>5-cam işleyen el sanatları</a:t>
          </a:r>
          <a:endParaRPr lang="en-US"/>
        </a:p>
      </dgm:t>
    </dgm:pt>
    <dgm:pt modelId="{702791E5-1AEE-42DC-B309-0DA16F2BEE55}" type="parTrans" cxnId="{976E9AF6-A88D-4F25-9EA2-31217BA35391}">
      <dgm:prSet/>
      <dgm:spPr/>
      <dgm:t>
        <a:bodyPr/>
        <a:lstStyle/>
        <a:p>
          <a:endParaRPr lang="en-US"/>
        </a:p>
      </dgm:t>
    </dgm:pt>
    <dgm:pt modelId="{A208C5D0-5585-42AE-9F12-861AE9F53F82}" type="sibTrans" cxnId="{976E9AF6-A88D-4F25-9EA2-31217BA35391}">
      <dgm:prSet/>
      <dgm:spPr/>
      <dgm:t>
        <a:bodyPr/>
        <a:lstStyle/>
        <a:p>
          <a:endParaRPr lang="en-US"/>
        </a:p>
      </dgm:t>
    </dgm:pt>
    <dgm:pt modelId="{E356E39E-B669-4827-AD51-5CB07489A2E0}" type="pres">
      <dgm:prSet presAssocID="{7D2CDD77-9E51-4468-87E8-CBABF8F803C3}" presName="linear" presStyleCnt="0">
        <dgm:presLayoutVars>
          <dgm:animLvl val="lvl"/>
          <dgm:resizeHandles val="exact"/>
        </dgm:presLayoutVars>
      </dgm:prSet>
      <dgm:spPr/>
    </dgm:pt>
    <dgm:pt modelId="{7EC848CC-9D00-4BF5-8216-5291706912D7}" type="pres">
      <dgm:prSet presAssocID="{EF6685B4-D407-4176-90F6-F37FC00A93E7}" presName="parentText" presStyleLbl="node1" presStyleIdx="0" presStyleCnt="5">
        <dgm:presLayoutVars>
          <dgm:chMax val="0"/>
          <dgm:bulletEnabled val="1"/>
        </dgm:presLayoutVars>
      </dgm:prSet>
      <dgm:spPr/>
    </dgm:pt>
    <dgm:pt modelId="{1C762EB6-4267-4DE5-B27D-357FDF3898CE}" type="pres">
      <dgm:prSet presAssocID="{CD70B1A3-0A2A-4415-B247-600232063195}" presName="spacer" presStyleCnt="0"/>
      <dgm:spPr/>
    </dgm:pt>
    <dgm:pt modelId="{F564215C-98D1-4302-B462-7F601665DCFD}" type="pres">
      <dgm:prSet presAssocID="{14557A77-F441-4803-8DD8-EA20EEF1D392}" presName="parentText" presStyleLbl="node1" presStyleIdx="1" presStyleCnt="5">
        <dgm:presLayoutVars>
          <dgm:chMax val="0"/>
          <dgm:bulletEnabled val="1"/>
        </dgm:presLayoutVars>
      </dgm:prSet>
      <dgm:spPr/>
    </dgm:pt>
    <dgm:pt modelId="{1E9CE8A7-DE50-424E-8A40-09BC7160ABD8}" type="pres">
      <dgm:prSet presAssocID="{71648007-6399-49CB-8B59-3AA4E9A598F7}" presName="spacer" presStyleCnt="0"/>
      <dgm:spPr/>
    </dgm:pt>
    <dgm:pt modelId="{26C777F5-C6EF-4DC6-A79B-2E23A72E19D4}" type="pres">
      <dgm:prSet presAssocID="{BD6F61A8-8566-4496-8784-8AA2E37068E2}" presName="parentText" presStyleLbl="node1" presStyleIdx="2" presStyleCnt="5">
        <dgm:presLayoutVars>
          <dgm:chMax val="0"/>
          <dgm:bulletEnabled val="1"/>
        </dgm:presLayoutVars>
      </dgm:prSet>
      <dgm:spPr/>
    </dgm:pt>
    <dgm:pt modelId="{4BCED43B-EA68-48B2-B84E-9355AF503C35}" type="pres">
      <dgm:prSet presAssocID="{5794851D-2E6E-4876-87C0-6020C20A6084}" presName="spacer" presStyleCnt="0"/>
      <dgm:spPr/>
    </dgm:pt>
    <dgm:pt modelId="{DB89FE9A-2846-4637-A926-96CE2B0BC3E1}" type="pres">
      <dgm:prSet presAssocID="{5D4BD5B0-EB51-4B03-AA78-08AEAA064994}" presName="parentText" presStyleLbl="node1" presStyleIdx="3" presStyleCnt="5">
        <dgm:presLayoutVars>
          <dgm:chMax val="0"/>
          <dgm:bulletEnabled val="1"/>
        </dgm:presLayoutVars>
      </dgm:prSet>
      <dgm:spPr/>
    </dgm:pt>
    <dgm:pt modelId="{4508AD11-D8AB-4E27-896A-4A9B2AC37CCA}" type="pres">
      <dgm:prSet presAssocID="{50413669-B425-4264-891B-C0B7963B2D97}" presName="spacer" presStyleCnt="0"/>
      <dgm:spPr/>
    </dgm:pt>
    <dgm:pt modelId="{FFB298B6-B3A3-47B2-A249-00D9EE149B85}" type="pres">
      <dgm:prSet presAssocID="{671C3691-106F-4513-ADA4-D86ACA5673B2}" presName="parentText" presStyleLbl="node1" presStyleIdx="4" presStyleCnt="5">
        <dgm:presLayoutVars>
          <dgm:chMax val="0"/>
          <dgm:bulletEnabled val="1"/>
        </dgm:presLayoutVars>
      </dgm:prSet>
      <dgm:spPr/>
    </dgm:pt>
  </dgm:ptLst>
  <dgm:cxnLst>
    <dgm:cxn modelId="{868D3F04-7281-474F-9A58-E53A3F02F3AA}" srcId="{7D2CDD77-9E51-4468-87E8-CBABF8F803C3}" destId="{EF6685B4-D407-4176-90F6-F37FC00A93E7}" srcOrd="0" destOrd="0" parTransId="{F619A722-A16D-4709-B7A9-D3A7F26C3278}" sibTransId="{CD70B1A3-0A2A-4415-B247-600232063195}"/>
    <dgm:cxn modelId="{BAC1C804-10F9-49B2-AE68-28517FA10EFB}" srcId="{7D2CDD77-9E51-4468-87E8-CBABF8F803C3}" destId="{14557A77-F441-4803-8DD8-EA20EEF1D392}" srcOrd="1" destOrd="0" parTransId="{40A27D6A-F24A-4864-9DD1-4CFEE0B8F450}" sibTransId="{71648007-6399-49CB-8B59-3AA4E9A598F7}"/>
    <dgm:cxn modelId="{2AB64B0C-60F8-4B7E-8367-0928A14D8B94}" type="presOf" srcId="{14557A77-F441-4803-8DD8-EA20EEF1D392}" destId="{F564215C-98D1-4302-B462-7F601665DCFD}" srcOrd="0" destOrd="0" presId="urn:microsoft.com/office/officeart/2005/8/layout/vList2"/>
    <dgm:cxn modelId="{D7E3EE11-F0CB-488C-8B47-927EFDAFDB13}" type="presOf" srcId="{BD6F61A8-8566-4496-8784-8AA2E37068E2}" destId="{26C777F5-C6EF-4DC6-A79B-2E23A72E19D4}" srcOrd="0" destOrd="0" presId="urn:microsoft.com/office/officeart/2005/8/layout/vList2"/>
    <dgm:cxn modelId="{EA58B912-02DF-4D6A-8E0C-E72A7996A776}" srcId="{7D2CDD77-9E51-4468-87E8-CBABF8F803C3}" destId="{5D4BD5B0-EB51-4B03-AA78-08AEAA064994}" srcOrd="3" destOrd="0" parTransId="{4F03ED0C-5E94-4C84-908F-790C54A6E682}" sibTransId="{50413669-B425-4264-891B-C0B7963B2D97}"/>
    <dgm:cxn modelId="{A7FCBC20-1452-4469-B662-BE2D43A61FC9}" type="presOf" srcId="{5D4BD5B0-EB51-4B03-AA78-08AEAA064994}" destId="{DB89FE9A-2846-4637-A926-96CE2B0BC3E1}" srcOrd="0" destOrd="0" presId="urn:microsoft.com/office/officeart/2005/8/layout/vList2"/>
    <dgm:cxn modelId="{10669739-900D-489B-82A1-411DF76DB40D}" type="presOf" srcId="{671C3691-106F-4513-ADA4-D86ACA5673B2}" destId="{FFB298B6-B3A3-47B2-A249-00D9EE149B85}" srcOrd="0" destOrd="0" presId="urn:microsoft.com/office/officeart/2005/8/layout/vList2"/>
    <dgm:cxn modelId="{83B32089-6719-4480-824F-F7FDF0F0DC0A}" type="presOf" srcId="{EF6685B4-D407-4176-90F6-F37FC00A93E7}" destId="{7EC848CC-9D00-4BF5-8216-5291706912D7}" srcOrd="0" destOrd="0" presId="urn:microsoft.com/office/officeart/2005/8/layout/vList2"/>
    <dgm:cxn modelId="{86A35E89-F04A-4D73-8605-F849F99E6E97}" type="presOf" srcId="{7D2CDD77-9E51-4468-87E8-CBABF8F803C3}" destId="{E356E39E-B669-4827-AD51-5CB07489A2E0}" srcOrd="0" destOrd="0" presId="urn:microsoft.com/office/officeart/2005/8/layout/vList2"/>
    <dgm:cxn modelId="{092C8897-4315-48B6-908B-FBF5D963CA8B}" srcId="{7D2CDD77-9E51-4468-87E8-CBABF8F803C3}" destId="{BD6F61A8-8566-4496-8784-8AA2E37068E2}" srcOrd="2" destOrd="0" parTransId="{31D49A8F-3F2E-4FF8-B909-F3915B9AE5DB}" sibTransId="{5794851D-2E6E-4876-87C0-6020C20A6084}"/>
    <dgm:cxn modelId="{976E9AF6-A88D-4F25-9EA2-31217BA35391}" srcId="{7D2CDD77-9E51-4468-87E8-CBABF8F803C3}" destId="{671C3691-106F-4513-ADA4-D86ACA5673B2}" srcOrd="4" destOrd="0" parTransId="{702791E5-1AEE-42DC-B309-0DA16F2BEE55}" sibTransId="{A208C5D0-5585-42AE-9F12-861AE9F53F82}"/>
    <dgm:cxn modelId="{9C02B9DD-C764-4430-A2D8-B7CEC30135EA}" type="presParOf" srcId="{E356E39E-B669-4827-AD51-5CB07489A2E0}" destId="{7EC848CC-9D00-4BF5-8216-5291706912D7}" srcOrd="0" destOrd="0" presId="urn:microsoft.com/office/officeart/2005/8/layout/vList2"/>
    <dgm:cxn modelId="{B177C776-27C5-4C30-8D70-3D4FF5589FD5}" type="presParOf" srcId="{E356E39E-B669-4827-AD51-5CB07489A2E0}" destId="{1C762EB6-4267-4DE5-B27D-357FDF3898CE}" srcOrd="1" destOrd="0" presId="urn:microsoft.com/office/officeart/2005/8/layout/vList2"/>
    <dgm:cxn modelId="{83ED0804-1D82-4382-9A06-809DD61B747C}" type="presParOf" srcId="{E356E39E-B669-4827-AD51-5CB07489A2E0}" destId="{F564215C-98D1-4302-B462-7F601665DCFD}" srcOrd="2" destOrd="0" presId="urn:microsoft.com/office/officeart/2005/8/layout/vList2"/>
    <dgm:cxn modelId="{00B1FCE7-E35E-465D-BFA4-168677EB143C}" type="presParOf" srcId="{E356E39E-B669-4827-AD51-5CB07489A2E0}" destId="{1E9CE8A7-DE50-424E-8A40-09BC7160ABD8}" srcOrd="3" destOrd="0" presId="urn:microsoft.com/office/officeart/2005/8/layout/vList2"/>
    <dgm:cxn modelId="{778C9CE3-4F9C-4B62-8EAD-ECCA75831FAA}" type="presParOf" srcId="{E356E39E-B669-4827-AD51-5CB07489A2E0}" destId="{26C777F5-C6EF-4DC6-A79B-2E23A72E19D4}" srcOrd="4" destOrd="0" presId="urn:microsoft.com/office/officeart/2005/8/layout/vList2"/>
    <dgm:cxn modelId="{89F71952-7377-45F0-AFD0-34D189CD5C67}" type="presParOf" srcId="{E356E39E-B669-4827-AD51-5CB07489A2E0}" destId="{4BCED43B-EA68-48B2-B84E-9355AF503C35}" srcOrd="5" destOrd="0" presId="urn:microsoft.com/office/officeart/2005/8/layout/vList2"/>
    <dgm:cxn modelId="{6D7EBB98-91EC-4744-AD12-4DDA95075239}" type="presParOf" srcId="{E356E39E-B669-4827-AD51-5CB07489A2E0}" destId="{DB89FE9A-2846-4637-A926-96CE2B0BC3E1}" srcOrd="6" destOrd="0" presId="urn:microsoft.com/office/officeart/2005/8/layout/vList2"/>
    <dgm:cxn modelId="{CF6AF04D-66A7-4C81-97FC-2272A2C2DC3C}" type="presParOf" srcId="{E356E39E-B669-4827-AD51-5CB07489A2E0}" destId="{4508AD11-D8AB-4E27-896A-4A9B2AC37CCA}" srcOrd="7" destOrd="0" presId="urn:microsoft.com/office/officeart/2005/8/layout/vList2"/>
    <dgm:cxn modelId="{FB596BAA-E8DE-4B0B-9CF3-4C00DB3A60D0}" type="presParOf" srcId="{E356E39E-B669-4827-AD51-5CB07489A2E0}" destId="{FFB298B6-B3A3-47B2-A249-00D9EE149B85}"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3048EF0-2592-45A8-82F8-AAA4D9BAB2FC}"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F32D5718-8A11-41E3-89B8-FBEA0340B3CD}">
      <dgm:prSet/>
      <dgm:spPr/>
      <dgm:t>
        <a:bodyPr/>
        <a:lstStyle/>
        <a:p>
          <a:r>
            <a:rPr lang="tr-TR" b="1" i="1"/>
            <a:t>Altın-Gümüş İşleyen El Sanatları</a:t>
          </a:r>
          <a:endParaRPr lang="en-US"/>
        </a:p>
      </dgm:t>
    </dgm:pt>
    <dgm:pt modelId="{EECB9EC1-1639-4008-8CD2-7E0F5BA7FD83}" type="parTrans" cxnId="{063F4B23-8D8A-46EF-88CD-6E5E670238BA}">
      <dgm:prSet/>
      <dgm:spPr/>
      <dgm:t>
        <a:bodyPr/>
        <a:lstStyle/>
        <a:p>
          <a:endParaRPr lang="en-US"/>
        </a:p>
      </dgm:t>
    </dgm:pt>
    <dgm:pt modelId="{2F05ACF0-D8BE-4156-837A-14485C4CFB48}" type="sibTrans" cxnId="{063F4B23-8D8A-46EF-88CD-6E5E670238BA}">
      <dgm:prSet/>
      <dgm:spPr/>
      <dgm:t>
        <a:bodyPr/>
        <a:lstStyle/>
        <a:p>
          <a:endParaRPr lang="en-US"/>
        </a:p>
      </dgm:t>
    </dgm:pt>
    <dgm:pt modelId="{1D21E561-985F-41E3-8FC8-86C1D7AC3E3A}">
      <dgm:prSet/>
      <dgm:spPr/>
      <dgm:t>
        <a:bodyPr/>
        <a:lstStyle/>
        <a:p>
          <a:r>
            <a:rPr lang="tr-TR" b="1"/>
            <a:t>Takı yapımı</a:t>
          </a:r>
          <a:endParaRPr lang="en-US"/>
        </a:p>
      </dgm:t>
    </dgm:pt>
    <dgm:pt modelId="{111B4379-1E69-4490-80DA-9F681A5EC832}" type="parTrans" cxnId="{C1EA3317-DE30-4907-AF2F-7143D908D5D2}">
      <dgm:prSet/>
      <dgm:spPr/>
      <dgm:t>
        <a:bodyPr/>
        <a:lstStyle/>
        <a:p>
          <a:endParaRPr lang="en-US"/>
        </a:p>
      </dgm:t>
    </dgm:pt>
    <dgm:pt modelId="{ED2F3AE5-996E-464B-A9F7-944677C05E06}" type="sibTrans" cxnId="{C1EA3317-DE30-4907-AF2F-7143D908D5D2}">
      <dgm:prSet/>
      <dgm:spPr/>
      <dgm:t>
        <a:bodyPr/>
        <a:lstStyle/>
        <a:p>
          <a:endParaRPr lang="en-US"/>
        </a:p>
      </dgm:t>
    </dgm:pt>
    <dgm:pt modelId="{2E2710FC-0C01-4AAD-B42A-C09D118C5BCE}">
      <dgm:prSet/>
      <dgm:spPr/>
      <dgm:t>
        <a:bodyPr/>
        <a:lstStyle/>
        <a:p>
          <a:r>
            <a:rPr lang="tr-TR" b="1"/>
            <a:t>-</a:t>
          </a:r>
          <a:r>
            <a:rPr lang="tr-TR"/>
            <a:t>Yüzük,küpe,bilezik,kolye</a:t>
          </a:r>
          <a:endParaRPr lang="en-US"/>
        </a:p>
      </dgm:t>
    </dgm:pt>
    <dgm:pt modelId="{7CFE4AF2-237B-4565-8246-288C3211759F}" type="parTrans" cxnId="{385BEDDE-03C4-423E-A968-6EEF9C7B59B4}">
      <dgm:prSet/>
      <dgm:spPr/>
      <dgm:t>
        <a:bodyPr/>
        <a:lstStyle/>
        <a:p>
          <a:endParaRPr lang="en-US"/>
        </a:p>
      </dgm:t>
    </dgm:pt>
    <dgm:pt modelId="{198645B5-3BCE-42B4-9985-C9C57B047EC1}" type="sibTrans" cxnId="{385BEDDE-03C4-423E-A968-6EEF9C7B59B4}">
      <dgm:prSet/>
      <dgm:spPr/>
      <dgm:t>
        <a:bodyPr/>
        <a:lstStyle/>
        <a:p>
          <a:endParaRPr lang="en-US"/>
        </a:p>
      </dgm:t>
    </dgm:pt>
    <dgm:pt modelId="{081DC91E-A850-4496-8497-52FA8BA025AC}">
      <dgm:prSet/>
      <dgm:spPr/>
      <dgm:t>
        <a:bodyPr/>
        <a:lstStyle/>
        <a:p>
          <a:r>
            <a:rPr lang="tr-TR" b="1"/>
            <a:t>-</a:t>
          </a:r>
          <a:r>
            <a:rPr lang="tr-TR"/>
            <a:t>Yaka iğnesi</a:t>
          </a:r>
          <a:endParaRPr lang="en-US"/>
        </a:p>
      </dgm:t>
    </dgm:pt>
    <dgm:pt modelId="{2A26E114-41FC-4B28-8EC5-1EDE27A9EA9D}" type="parTrans" cxnId="{BD052FFA-29E8-4BC2-86ED-EBE6955C6E01}">
      <dgm:prSet/>
      <dgm:spPr/>
      <dgm:t>
        <a:bodyPr/>
        <a:lstStyle/>
        <a:p>
          <a:endParaRPr lang="en-US"/>
        </a:p>
      </dgm:t>
    </dgm:pt>
    <dgm:pt modelId="{CE9AE800-19BD-42F5-A616-992FA90D22E0}" type="sibTrans" cxnId="{BD052FFA-29E8-4BC2-86ED-EBE6955C6E01}">
      <dgm:prSet/>
      <dgm:spPr/>
      <dgm:t>
        <a:bodyPr/>
        <a:lstStyle/>
        <a:p>
          <a:endParaRPr lang="en-US"/>
        </a:p>
      </dgm:t>
    </dgm:pt>
    <dgm:pt modelId="{AEB20F2D-5AE8-49BB-B502-53CCBB3A937A}">
      <dgm:prSet/>
      <dgm:spPr/>
      <dgm:t>
        <a:bodyPr/>
        <a:lstStyle/>
        <a:p>
          <a:r>
            <a:rPr lang="tr-TR" b="1"/>
            <a:t>-</a:t>
          </a:r>
          <a:r>
            <a:rPr lang="tr-TR"/>
            <a:t>Halhal</a:t>
          </a:r>
          <a:endParaRPr lang="en-US"/>
        </a:p>
      </dgm:t>
    </dgm:pt>
    <dgm:pt modelId="{B857547F-ECE9-497A-8611-177014BD332C}" type="parTrans" cxnId="{CF3CDE36-16AE-4223-AB15-058B1D0052D2}">
      <dgm:prSet/>
      <dgm:spPr/>
      <dgm:t>
        <a:bodyPr/>
        <a:lstStyle/>
        <a:p>
          <a:endParaRPr lang="en-US"/>
        </a:p>
      </dgm:t>
    </dgm:pt>
    <dgm:pt modelId="{5D47C865-A225-474C-B399-92A821C43ED8}" type="sibTrans" cxnId="{CF3CDE36-16AE-4223-AB15-058B1D0052D2}">
      <dgm:prSet/>
      <dgm:spPr/>
      <dgm:t>
        <a:bodyPr/>
        <a:lstStyle/>
        <a:p>
          <a:endParaRPr lang="en-US"/>
        </a:p>
      </dgm:t>
    </dgm:pt>
    <dgm:pt modelId="{EE6F3BC5-10D6-4619-85BA-F5271CEBBDC6}">
      <dgm:prSet/>
      <dgm:spPr/>
      <dgm:t>
        <a:bodyPr/>
        <a:lstStyle/>
        <a:p>
          <a:r>
            <a:rPr lang="tr-TR" b="1"/>
            <a:t>-</a:t>
          </a:r>
          <a:r>
            <a:rPr lang="tr-TR"/>
            <a:t>Taç,tepelik</a:t>
          </a:r>
          <a:endParaRPr lang="en-US"/>
        </a:p>
      </dgm:t>
    </dgm:pt>
    <dgm:pt modelId="{3BC569A1-88D6-49BA-98AC-13123915246F}" type="parTrans" cxnId="{FF09790D-BBC6-45EE-B6B2-53335107F1FC}">
      <dgm:prSet/>
      <dgm:spPr/>
      <dgm:t>
        <a:bodyPr/>
        <a:lstStyle/>
        <a:p>
          <a:endParaRPr lang="en-US"/>
        </a:p>
      </dgm:t>
    </dgm:pt>
    <dgm:pt modelId="{04E134E7-7FC1-4375-BFBA-E94AE33159D4}" type="sibTrans" cxnId="{FF09790D-BBC6-45EE-B6B2-53335107F1FC}">
      <dgm:prSet/>
      <dgm:spPr/>
      <dgm:t>
        <a:bodyPr/>
        <a:lstStyle/>
        <a:p>
          <a:endParaRPr lang="en-US"/>
        </a:p>
      </dgm:t>
    </dgm:pt>
    <dgm:pt modelId="{EE15AB32-568E-48DC-B088-83F9A1C1B005}">
      <dgm:prSet/>
      <dgm:spPr/>
      <dgm:t>
        <a:bodyPr/>
        <a:lstStyle/>
        <a:p>
          <a:r>
            <a:rPr lang="tr-TR" b="1"/>
            <a:t>Günlük kullanım eşyası ve aksesuar yapımı </a:t>
          </a:r>
          <a:endParaRPr lang="en-US"/>
        </a:p>
      </dgm:t>
    </dgm:pt>
    <dgm:pt modelId="{EBCE0D44-AAD1-45D8-8609-D28BADD09338}" type="parTrans" cxnId="{978F598B-B013-4D9F-B4C7-CE636D83D031}">
      <dgm:prSet/>
      <dgm:spPr/>
      <dgm:t>
        <a:bodyPr/>
        <a:lstStyle/>
        <a:p>
          <a:endParaRPr lang="en-US"/>
        </a:p>
      </dgm:t>
    </dgm:pt>
    <dgm:pt modelId="{658108D9-2E94-4E2C-A118-EF49DB32AE79}" type="sibTrans" cxnId="{978F598B-B013-4D9F-B4C7-CE636D83D031}">
      <dgm:prSet/>
      <dgm:spPr/>
      <dgm:t>
        <a:bodyPr/>
        <a:lstStyle/>
        <a:p>
          <a:endParaRPr lang="en-US"/>
        </a:p>
      </dgm:t>
    </dgm:pt>
    <dgm:pt modelId="{67283E19-C7BD-452C-9853-2E43082F37DD}">
      <dgm:prSet/>
      <dgm:spPr/>
      <dgm:t>
        <a:bodyPr/>
        <a:lstStyle/>
        <a:p>
          <a:r>
            <a:rPr lang="tr-TR" b="1"/>
            <a:t>-</a:t>
          </a:r>
          <a:r>
            <a:rPr lang="tr-TR"/>
            <a:t>Kol düğmesi, kravat</a:t>
          </a:r>
          <a:endParaRPr lang="en-US"/>
        </a:p>
      </dgm:t>
    </dgm:pt>
    <dgm:pt modelId="{8CC2BF44-9749-4585-8D8A-2663320DD053}" type="parTrans" cxnId="{83418E86-BA2E-44B9-BB57-7C757231C50C}">
      <dgm:prSet/>
      <dgm:spPr/>
      <dgm:t>
        <a:bodyPr/>
        <a:lstStyle/>
        <a:p>
          <a:endParaRPr lang="en-US"/>
        </a:p>
      </dgm:t>
    </dgm:pt>
    <dgm:pt modelId="{F6C64269-CB1E-465A-9943-7B709DCEB493}" type="sibTrans" cxnId="{83418E86-BA2E-44B9-BB57-7C757231C50C}">
      <dgm:prSet/>
      <dgm:spPr/>
      <dgm:t>
        <a:bodyPr/>
        <a:lstStyle/>
        <a:p>
          <a:endParaRPr lang="en-US"/>
        </a:p>
      </dgm:t>
    </dgm:pt>
    <dgm:pt modelId="{908CC240-0DB0-4232-B842-0F4D94971047}">
      <dgm:prSet/>
      <dgm:spPr/>
      <dgm:t>
        <a:bodyPr/>
        <a:lstStyle/>
        <a:p>
          <a:r>
            <a:rPr lang="tr-TR" b="1"/>
            <a:t>-</a:t>
          </a:r>
          <a:r>
            <a:rPr lang="tr-TR"/>
            <a:t>Kemer, saat</a:t>
          </a:r>
          <a:endParaRPr lang="en-US"/>
        </a:p>
      </dgm:t>
    </dgm:pt>
    <dgm:pt modelId="{A0751530-DBB6-4C36-A982-A0DCA02E04D8}" type="parTrans" cxnId="{59CC583B-C28C-4D4E-99CA-CABB0C783C4C}">
      <dgm:prSet/>
      <dgm:spPr/>
      <dgm:t>
        <a:bodyPr/>
        <a:lstStyle/>
        <a:p>
          <a:endParaRPr lang="en-US"/>
        </a:p>
      </dgm:t>
    </dgm:pt>
    <dgm:pt modelId="{B90A5B59-1371-44BD-9917-634AFE72DC55}" type="sibTrans" cxnId="{59CC583B-C28C-4D4E-99CA-CABB0C783C4C}">
      <dgm:prSet/>
      <dgm:spPr/>
      <dgm:t>
        <a:bodyPr/>
        <a:lstStyle/>
        <a:p>
          <a:endParaRPr lang="en-US"/>
        </a:p>
      </dgm:t>
    </dgm:pt>
    <dgm:pt modelId="{2B85D721-44BB-4F7F-A1D3-E674185ACBBF}">
      <dgm:prSet/>
      <dgm:spPr/>
      <dgm:t>
        <a:bodyPr/>
        <a:lstStyle/>
        <a:p>
          <a:r>
            <a:rPr lang="tr-TR" b="1"/>
            <a:t>-</a:t>
          </a:r>
          <a:r>
            <a:rPr lang="tr-TR"/>
            <a:t>Tütün tabakası</a:t>
          </a:r>
          <a:endParaRPr lang="en-US"/>
        </a:p>
      </dgm:t>
    </dgm:pt>
    <dgm:pt modelId="{42F050F6-791B-4F1E-AD94-65EA1205FF84}" type="parTrans" cxnId="{0D164BFC-D372-41F7-9B28-A3D5E8374A87}">
      <dgm:prSet/>
      <dgm:spPr/>
      <dgm:t>
        <a:bodyPr/>
        <a:lstStyle/>
        <a:p>
          <a:endParaRPr lang="en-US"/>
        </a:p>
      </dgm:t>
    </dgm:pt>
    <dgm:pt modelId="{E452AEDB-BFB8-468F-ABDB-F25A63B910CB}" type="sibTrans" cxnId="{0D164BFC-D372-41F7-9B28-A3D5E8374A87}">
      <dgm:prSet/>
      <dgm:spPr/>
      <dgm:t>
        <a:bodyPr/>
        <a:lstStyle/>
        <a:p>
          <a:endParaRPr lang="en-US"/>
        </a:p>
      </dgm:t>
    </dgm:pt>
    <dgm:pt modelId="{554BE584-7CE8-42EC-9205-3625B466F87B}">
      <dgm:prSet/>
      <dgm:spPr/>
      <dgm:t>
        <a:bodyPr/>
        <a:lstStyle/>
        <a:p>
          <a:r>
            <a:rPr lang="tr-TR" b="1"/>
            <a:t>-</a:t>
          </a:r>
          <a:r>
            <a:rPr lang="tr-TR"/>
            <a:t>Vazo, çerçeve</a:t>
          </a:r>
          <a:endParaRPr lang="en-US"/>
        </a:p>
      </dgm:t>
    </dgm:pt>
    <dgm:pt modelId="{674F7D34-6358-4AFB-8AF9-1B462AA7165E}" type="parTrans" cxnId="{03C28749-2D13-4320-9A1B-ED961DFE19BF}">
      <dgm:prSet/>
      <dgm:spPr/>
      <dgm:t>
        <a:bodyPr/>
        <a:lstStyle/>
        <a:p>
          <a:endParaRPr lang="en-US"/>
        </a:p>
      </dgm:t>
    </dgm:pt>
    <dgm:pt modelId="{665F3146-4FBC-4AD5-93C6-352D88970C8F}" type="sibTrans" cxnId="{03C28749-2D13-4320-9A1B-ED961DFE19BF}">
      <dgm:prSet/>
      <dgm:spPr/>
      <dgm:t>
        <a:bodyPr/>
        <a:lstStyle/>
        <a:p>
          <a:endParaRPr lang="en-US"/>
        </a:p>
      </dgm:t>
    </dgm:pt>
    <dgm:pt modelId="{DDBE6F01-668A-4375-AC13-6B128A658139}">
      <dgm:prSet/>
      <dgm:spPr/>
      <dgm:t>
        <a:bodyPr/>
        <a:lstStyle/>
        <a:p>
          <a:r>
            <a:rPr lang="tr-TR" b="1"/>
            <a:t>Mutfak eşyası yapımı</a:t>
          </a:r>
          <a:endParaRPr lang="en-US"/>
        </a:p>
      </dgm:t>
    </dgm:pt>
    <dgm:pt modelId="{9D73802E-0251-4A8C-BF97-C7D23749367A}" type="parTrans" cxnId="{8CBC6BCC-5EB9-424A-9AF6-C2781FDCFD93}">
      <dgm:prSet/>
      <dgm:spPr/>
      <dgm:t>
        <a:bodyPr/>
        <a:lstStyle/>
        <a:p>
          <a:endParaRPr lang="en-US"/>
        </a:p>
      </dgm:t>
    </dgm:pt>
    <dgm:pt modelId="{FE7E7588-E155-401E-B52F-487DF8E6ABB5}" type="sibTrans" cxnId="{8CBC6BCC-5EB9-424A-9AF6-C2781FDCFD93}">
      <dgm:prSet/>
      <dgm:spPr/>
      <dgm:t>
        <a:bodyPr/>
        <a:lstStyle/>
        <a:p>
          <a:endParaRPr lang="en-US"/>
        </a:p>
      </dgm:t>
    </dgm:pt>
    <dgm:pt modelId="{9971BE92-7097-4A3B-A115-194094DEF36E}">
      <dgm:prSet/>
      <dgm:spPr/>
      <dgm:t>
        <a:bodyPr/>
        <a:lstStyle/>
        <a:p>
          <a:r>
            <a:rPr lang="tr-TR" b="1"/>
            <a:t>-</a:t>
          </a:r>
          <a:r>
            <a:rPr lang="tr-TR"/>
            <a:t>Çatal, bıçak, kaşık</a:t>
          </a:r>
          <a:endParaRPr lang="en-US"/>
        </a:p>
      </dgm:t>
    </dgm:pt>
    <dgm:pt modelId="{34A87C03-971F-44F5-9C76-DF95F397BA7F}" type="parTrans" cxnId="{D1C0AA4B-4FC8-4465-A5C2-E708033C3441}">
      <dgm:prSet/>
      <dgm:spPr/>
      <dgm:t>
        <a:bodyPr/>
        <a:lstStyle/>
        <a:p>
          <a:endParaRPr lang="en-US"/>
        </a:p>
      </dgm:t>
    </dgm:pt>
    <dgm:pt modelId="{F39C23AE-5A15-419E-B2C1-88EC6D009CF5}" type="sibTrans" cxnId="{D1C0AA4B-4FC8-4465-A5C2-E708033C3441}">
      <dgm:prSet/>
      <dgm:spPr/>
      <dgm:t>
        <a:bodyPr/>
        <a:lstStyle/>
        <a:p>
          <a:endParaRPr lang="en-US"/>
        </a:p>
      </dgm:t>
    </dgm:pt>
    <dgm:pt modelId="{73985CBD-E781-48A7-B6C9-97579F2E0A4F}">
      <dgm:prSet/>
      <dgm:spPr/>
      <dgm:t>
        <a:bodyPr/>
        <a:lstStyle/>
        <a:p>
          <a:r>
            <a:rPr lang="tr-TR" b="1"/>
            <a:t>-</a:t>
          </a:r>
          <a:r>
            <a:rPr lang="tr-TR"/>
            <a:t>Sürahiler, tepsiler</a:t>
          </a:r>
          <a:endParaRPr lang="en-US"/>
        </a:p>
      </dgm:t>
    </dgm:pt>
    <dgm:pt modelId="{4286AB24-109C-4E26-AC8E-1B6B8FD2FC37}" type="parTrans" cxnId="{7835298A-6A0B-431C-BE16-E01715A45C1F}">
      <dgm:prSet/>
      <dgm:spPr/>
      <dgm:t>
        <a:bodyPr/>
        <a:lstStyle/>
        <a:p>
          <a:endParaRPr lang="en-US"/>
        </a:p>
      </dgm:t>
    </dgm:pt>
    <dgm:pt modelId="{835A3C9B-A940-4B41-8640-3BE566D4D56E}" type="sibTrans" cxnId="{7835298A-6A0B-431C-BE16-E01715A45C1F}">
      <dgm:prSet/>
      <dgm:spPr/>
      <dgm:t>
        <a:bodyPr/>
        <a:lstStyle/>
        <a:p>
          <a:endParaRPr lang="en-US"/>
        </a:p>
      </dgm:t>
    </dgm:pt>
    <dgm:pt modelId="{402F1BF3-EBF5-467F-8EC6-613D1227352C}">
      <dgm:prSet/>
      <dgm:spPr/>
      <dgm:t>
        <a:bodyPr/>
        <a:lstStyle/>
        <a:p>
          <a:r>
            <a:rPr lang="tr-TR" b="1"/>
            <a:t>-</a:t>
          </a:r>
          <a:r>
            <a:rPr lang="tr-TR"/>
            <a:t>Fincanlar,cezveler</a:t>
          </a:r>
          <a:endParaRPr lang="en-US"/>
        </a:p>
      </dgm:t>
    </dgm:pt>
    <dgm:pt modelId="{5907C746-D78F-4A33-B264-8E63B7CFF1DF}" type="parTrans" cxnId="{2BEBEAE0-96A4-4B33-AB80-CB0EC88BC122}">
      <dgm:prSet/>
      <dgm:spPr/>
      <dgm:t>
        <a:bodyPr/>
        <a:lstStyle/>
        <a:p>
          <a:endParaRPr lang="en-US"/>
        </a:p>
      </dgm:t>
    </dgm:pt>
    <dgm:pt modelId="{48148209-33B3-45D8-BEE0-25E3D7E1E7A0}" type="sibTrans" cxnId="{2BEBEAE0-96A4-4B33-AB80-CB0EC88BC122}">
      <dgm:prSet/>
      <dgm:spPr/>
      <dgm:t>
        <a:bodyPr/>
        <a:lstStyle/>
        <a:p>
          <a:endParaRPr lang="en-US"/>
        </a:p>
      </dgm:t>
    </dgm:pt>
    <dgm:pt modelId="{07AC0A2F-0D00-4095-BA2B-DB4DCBD58B37}" type="pres">
      <dgm:prSet presAssocID="{E3048EF0-2592-45A8-82F8-AAA4D9BAB2FC}" presName="linear" presStyleCnt="0">
        <dgm:presLayoutVars>
          <dgm:animLvl val="lvl"/>
          <dgm:resizeHandles val="exact"/>
        </dgm:presLayoutVars>
      </dgm:prSet>
      <dgm:spPr/>
    </dgm:pt>
    <dgm:pt modelId="{CE7DC573-B8A6-4BA6-BCA0-63BF293570B0}" type="pres">
      <dgm:prSet presAssocID="{F32D5718-8A11-41E3-89B8-FBEA0340B3CD}" presName="parentText" presStyleLbl="node1" presStyleIdx="0" presStyleCnt="4">
        <dgm:presLayoutVars>
          <dgm:chMax val="0"/>
          <dgm:bulletEnabled val="1"/>
        </dgm:presLayoutVars>
      </dgm:prSet>
      <dgm:spPr/>
    </dgm:pt>
    <dgm:pt modelId="{2015C775-135C-4DD2-B7B8-64CB70BF7878}" type="pres">
      <dgm:prSet presAssocID="{2F05ACF0-D8BE-4156-837A-14485C4CFB48}" presName="spacer" presStyleCnt="0"/>
      <dgm:spPr/>
    </dgm:pt>
    <dgm:pt modelId="{5AD30B9E-C3F6-471F-A036-6C7635734046}" type="pres">
      <dgm:prSet presAssocID="{1D21E561-985F-41E3-8FC8-86C1D7AC3E3A}" presName="parentText" presStyleLbl="node1" presStyleIdx="1" presStyleCnt="4">
        <dgm:presLayoutVars>
          <dgm:chMax val="0"/>
          <dgm:bulletEnabled val="1"/>
        </dgm:presLayoutVars>
      </dgm:prSet>
      <dgm:spPr/>
    </dgm:pt>
    <dgm:pt modelId="{F2F1E2D9-7EF0-4579-A0C0-FE4FA49AE511}" type="pres">
      <dgm:prSet presAssocID="{1D21E561-985F-41E3-8FC8-86C1D7AC3E3A}" presName="childText" presStyleLbl="revTx" presStyleIdx="0" presStyleCnt="3">
        <dgm:presLayoutVars>
          <dgm:bulletEnabled val="1"/>
        </dgm:presLayoutVars>
      </dgm:prSet>
      <dgm:spPr/>
    </dgm:pt>
    <dgm:pt modelId="{C9F33C1B-2039-48EC-8DCE-7A0F27E6E86D}" type="pres">
      <dgm:prSet presAssocID="{EE15AB32-568E-48DC-B088-83F9A1C1B005}" presName="parentText" presStyleLbl="node1" presStyleIdx="2" presStyleCnt="4">
        <dgm:presLayoutVars>
          <dgm:chMax val="0"/>
          <dgm:bulletEnabled val="1"/>
        </dgm:presLayoutVars>
      </dgm:prSet>
      <dgm:spPr/>
    </dgm:pt>
    <dgm:pt modelId="{05E2D54F-C1F8-4FDE-829A-7158A2C2A4C5}" type="pres">
      <dgm:prSet presAssocID="{EE15AB32-568E-48DC-B088-83F9A1C1B005}" presName="childText" presStyleLbl="revTx" presStyleIdx="1" presStyleCnt="3">
        <dgm:presLayoutVars>
          <dgm:bulletEnabled val="1"/>
        </dgm:presLayoutVars>
      </dgm:prSet>
      <dgm:spPr/>
    </dgm:pt>
    <dgm:pt modelId="{D9FF5ED9-647C-445C-A992-81ED618DB2DB}" type="pres">
      <dgm:prSet presAssocID="{DDBE6F01-668A-4375-AC13-6B128A658139}" presName="parentText" presStyleLbl="node1" presStyleIdx="3" presStyleCnt="4">
        <dgm:presLayoutVars>
          <dgm:chMax val="0"/>
          <dgm:bulletEnabled val="1"/>
        </dgm:presLayoutVars>
      </dgm:prSet>
      <dgm:spPr/>
    </dgm:pt>
    <dgm:pt modelId="{3E57ABFB-E3C9-47AF-B2A7-5756AEBFFD40}" type="pres">
      <dgm:prSet presAssocID="{DDBE6F01-668A-4375-AC13-6B128A658139}" presName="childText" presStyleLbl="revTx" presStyleIdx="2" presStyleCnt="3">
        <dgm:presLayoutVars>
          <dgm:bulletEnabled val="1"/>
        </dgm:presLayoutVars>
      </dgm:prSet>
      <dgm:spPr/>
    </dgm:pt>
  </dgm:ptLst>
  <dgm:cxnLst>
    <dgm:cxn modelId="{09E3C107-E9A4-4423-AB9A-6AE854E02278}" type="presOf" srcId="{2E2710FC-0C01-4AAD-B42A-C09D118C5BCE}" destId="{F2F1E2D9-7EF0-4579-A0C0-FE4FA49AE511}" srcOrd="0" destOrd="0" presId="urn:microsoft.com/office/officeart/2005/8/layout/vList2"/>
    <dgm:cxn modelId="{7358C30A-189F-49DE-8625-3FC577DE2473}" type="presOf" srcId="{9971BE92-7097-4A3B-A115-194094DEF36E}" destId="{3E57ABFB-E3C9-47AF-B2A7-5756AEBFFD40}" srcOrd="0" destOrd="0" presId="urn:microsoft.com/office/officeart/2005/8/layout/vList2"/>
    <dgm:cxn modelId="{FF09790D-BBC6-45EE-B6B2-53335107F1FC}" srcId="{1D21E561-985F-41E3-8FC8-86C1D7AC3E3A}" destId="{EE6F3BC5-10D6-4619-85BA-F5271CEBBDC6}" srcOrd="3" destOrd="0" parTransId="{3BC569A1-88D6-49BA-98AC-13123915246F}" sibTransId="{04E134E7-7FC1-4375-BFBA-E94AE33159D4}"/>
    <dgm:cxn modelId="{C1EA3317-DE30-4907-AF2F-7143D908D5D2}" srcId="{E3048EF0-2592-45A8-82F8-AAA4D9BAB2FC}" destId="{1D21E561-985F-41E3-8FC8-86C1D7AC3E3A}" srcOrd="1" destOrd="0" parTransId="{111B4379-1E69-4490-80DA-9F681A5EC832}" sibTransId="{ED2F3AE5-996E-464B-A9F7-944677C05E06}"/>
    <dgm:cxn modelId="{DF68601C-FD30-44F3-B573-95EAF3408DED}" type="presOf" srcId="{E3048EF0-2592-45A8-82F8-AAA4D9BAB2FC}" destId="{07AC0A2F-0D00-4095-BA2B-DB4DCBD58B37}" srcOrd="0" destOrd="0" presId="urn:microsoft.com/office/officeart/2005/8/layout/vList2"/>
    <dgm:cxn modelId="{063F4B23-8D8A-46EF-88CD-6E5E670238BA}" srcId="{E3048EF0-2592-45A8-82F8-AAA4D9BAB2FC}" destId="{F32D5718-8A11-41E3-89B8-FBEA0340B3CD}" srcOrd="0" destOrd="0" parTransId="{EECB9EC1-1639-4008-8CD2-7E0F5BA7FD83}" sibTransId="{2F05ACF0-D8BE-4156-837A-14485C4CFB48}"/>
    <dgm:cxn modelId="{6D2C8628-BD2D-4E19-85EE-9F6DF1A8E873}" type="presOf" srcId="{DDBE6F01-668A-4375-AC13-6B128A658139}" destId="{D9FF5ED9-647C-445C-A992-81ED618DB2DB}" srcOrd="0" destOrd="0" presId="urn:microsoft.com/office/officeart/2005/8/layout/vList2"/>
    <dgm:cxn modelId="{2F147B35-60F2-40E5-B635-2F6B73125E52}" type="presOf" srcId="{EE6F3BC5-10D6-4619-85BA-F5271CEBBDC6}" destId="{F2F1E2D9-7EF0-4579-A0C0-FE4FA49AE511}" srcOrd="0" destOrd="3" presId="urn:microsoft.com/office/officeart/2005/8/layout/vList2"/>
    <dgm:cxn modelId="{CF3CDE36-16AE-4223-AB15-058B1D0052D2}" srcId="{1D21E561-985F-41E3-8FC8-86C1D7AC3E3A}" destId="{AEB20F2D-5AE8-49BB-B502-53CCBB3A937A}" srcOrd="2" destOrd="0" parTransId="{B857547F-ECE9-497A-8611-177014BD332C}" sibTransId="{5D47C865-A225-474C-B399-92A821C43ED8}"/>
    <dgm:cxn modelId="{59CC583B-C28C-4D4E-99CA-CABB0C783C4C}" srcId="{EE15AB32-568E-48DC-B088-83F9A1C1B005}" destId="{908CC240-0DB0-4232-B842-0F4D94971047}" srcOrd="1" destOrd="0" parTransId="{A0751530-DBB6-4C36-A982-A0DCA02E04D8}" sibTransId="{B90A5B59-1371-44BD-9917-634AFE72DC55}"/>
    <dgm:cxn modelId="{26394B46-DDEA-48DF-8A6E-AA9260202CCA}" type="presOf" srcId="{73985CBD-E781-48A7-B6C9-97579F2E0A4F}" destId="{3E57ABFB-E3C9-47AF-B2A7-5756AEBFFD40}" srcOrd="0" destOrd="1" presId="urn:microsoft.com/office/officeart/2005/8/layout/vList2"/>
    <dgm:cxn modelId="{03C28749-2D13-4320-9A1B-ED961DFE19BF}" srcId="{EE15AB32-568E-48DC-B088-83F9A1C1B005}" destId="{554BE584-7CE8-42EC-9205-3625B466F87B}" srcOrd="3" destOrd="0" parTransId="{674F7D34-6358-4AFB-8AF9-1B462AA7165E}" sibTransId="{665F3146-4FBC-4AD5-93C6-352D88970C8F}"/>
    <dgm:cxn modelId="{D1C0AA4B-4FC8-4465-A5C2-E708033C3441}" srcId="{DDBE6F01-668A-4375-AC13-6B128A658139}" destId="{9971BE92-7097-4A3B-A115-194094DEF36E}" srcOrd="0" destOrd="0" parTransId="{34A87C03-971F-44F5-9C76-DF95F397BA7F}" sibTransId="{F39C23AE-5A15-419E-B2C1-88EC6D009CF5}"/>
    <dgm:cxn modelId="{9EB3F679-4AEA-4B7B-B519-A853615D3D51}" type="presOf" srcId="{AEB20F2D-5AE8-49BB-B502-53CCBB3A937A}" destId="{F2F1E2D9-7EF0-4579-A0C0-FE4FA49AE511}" srcOrd="0" destOrd="2" presId="urn:microsoft.com/office/officeart/2005/8/layout/vList2"/>
    <dgm:cxn modelId="{90462E7F-029A-4BDA-928F-C92958A63CDD}" type="presOf" srcId="{EE15AB32-568E-48DC-B088-83F9A1C1B005}" destId="{C9F33C1B-2039-48EC-8DCE-7A0F27E6E86D}" srcOrd="0" destOrd="0" presId="urn:microsoft.com/office/officeart/2005/8/layout/vList2"/>
    <dgm:cxn modelId="{83418E86-BA2E-44B9-BB57-7C757231C50C}" srcId="{EE15AB32-568E-48DC-B088-83F9A1C1B005}" destId="{67283E19-C7BD-452C-9853-2E43082F37DD}" srcOrd="0" destOrd="0" parTransId="{8CC2BF44-9749-4585-8D8A-2663320DD053}" sibTransId="{F6C64269-CB1E-465A-9943-7B709DCEB493}"/>
    <dgm:cxn modelId="{7835298A-6A0B-431C-BE16-E01715A45C1F}" srcId="{DDBE6F01-668A-4375-AC13-6B128A658139}" destId="{73985CBD-E781-48A7-B6C9-97579F2E0A4F}" srcOrd="1" destOrd="0" parTransId="{4286AB24-109C-4E26-AC8E-1B6B8FD2FC37}" sibTransId="{835A3C9B-A940-4B41-8640-3BE566D4D56E}"/>
    <dgm:cxn modelId="{978F598B-B013-4D9F-B4C7-CE636D83D031}" srcId="{E3048EF0-2592-45A8-82F8-AAA4D9BAB2FC}" destId="{EE15AB32-568E-48DC-B088-83F9A1C1B005}" srcOrd="2" destOrd="0" parTransId="{EBCE0D44-AAD1-45D8-8609-D28BADD09338}" sibTransId="{658108D9-2E94-4E2C-A118-EF49DB32AE79}"/>
    <dgm:cxn modelId="{76509A90-A342-4D87-B486-1342457069CB}" type="presOf" srcId="{67283E19-C7BD-452C-9853-2E43082F37DD}" destId="{05E2D54F-C1F8-4FDE-829A-7158A2C2A4C5}" srcOrd="0" destOrd="0" presId="urn:microsoft.com/office/officeart/2005/8/layout/vList2"/>
    <dgm:cxn modelId="{0BA7D992-9AC6-40EE-B9A1-5B49FE56B383}" type="presOf" srcId="{402F1BF3-EBF5-467F-8EC6-613D1227352C}" destId="{3E57ABFB-E3C9-47AF-B2A7-5756AEBFFD40}" srcOrd="0" destOrd="2" presId="urn:microsoft.com/office/officeart/2005/8/layout/vList2"/>
    <dgm:cxn modelId="{F25763AD-BA99-4D1B-9683-ADFFD4BBF529}" type="presOf" srcId="{554BE584-7CE8-42EC-9205-3625B466F87B}" destId="{05E2D54F-C1F8-4FDE-829A-7158A2C2A4C5}" srcOrd="0" destOrd="3" presId="urn:microsoft.com/office/officeart/2005/8/layout/vList2"/>
    <dgm:cxn modelId="{B798D3AE-84A9-4745-A72D-38FD9D59775D}" type="presOf" srcId="{F32D5718-8A11-41E3-89B8-FBEA0340B3CD}" destId="{CE7DC573-B8A6-4BA6-BCA0-63BF293570B0}" srcOrd="0" destOrd="0" presId="urn:microsoft.com/office/officeart/2005/8/layout/vList2"/>
    <dgm:cxn modelId="{7B4AB1B8-1DD4-490B-89BB-31934823264F}" type="presOf" srcId="{081DC91E-A850-4496-8497-52FA8BA025AC}" destId="{F2F1E2D9-7EF0-4579-A0C0-FE4FA49AE511}" srcOrd="0" destOrd="1" presId="urn:microsoft.com/office/officeart/2005/8/layout/vList2"/>
    <dgm:cxn modelId="{2FA04CBB-A2E1-4B49-A58B-E373A569B7E7}" type="presOf" srcId="{908CC240-0DB0-4232-B842-0F4D94971047}" destId="{05E2D54F-C1F8-4FDE-829A-7158A2C2A4C5}" srcOrd="0" destOrd="1" presId="urn:microsoft.com/office/officeart/2005/8/layout/vList2"/>
    <dgm:cxn modelId="{8CBC6BCC-5EB9-424A-9AF6-C2781FDCFD93}" srcId="{E3048EF0-2592-45A8-82F8-AAA4D9BAB2FC}" destId="{DDBE6F01-668A-4375-AC13-6B128A658139}" srcOrd="3" destOrd="0" parTransId="{9D73802E-0251-4A8C-BF97-C7D23749367A}" sibTransId="{FE7E7588-E155-401E-B52F-487DF8E6ABB5}"/>
    <dgm:cxn modelId="{385BEDDE-03C4-423E-A968-6EEF9C7B59B4}" srcId="{1D21E561-985F-41E3-8FC8-86C1D7AC3E3A}" destId="{2E2710FC-0C01-4AAD-B42A-C09D118C5BCE}" srcOrd="0" destOrd="0" parTransId="{7CFE4AF2-237B-4565-8246-288C3211759F}" sibTransId="{198645B5-3BCE-42B4-9985-C9C57B047EC1}"/>
    <dgm:cxn modelId="{2BEBEAE0-96A4-4B33-AB80-CB0EC88BC122}" srcId="{DDBE6F01-668A-4375-AC13-6B128A658139}" destId="{402F1BF3-EBF5-467F-8EC6-613D1227352C}" srcOrd="2" destOrd="0" parTransId="{5907C746-D78F-4A33-B264-8E63B7CFF1DF}" sibTransId="{48148209-33B3-45D8-BEE0-25E3D7E1E7A0}"/>
    <dgm:cxn modelId="{61710AEE-7AA6-42F6-A9A1-BCF8ADB5491A}" type="presOf" srcId="{1D21E561-985F-41E3-8FC8-86C1D7AC3E3A}" destId="{5AD30B9E-C3F6-471F-A036-6C7635734046}" srcOrd="0" destOrd="0" presId="urn:microsoft.com/office/officeart/2005/8/layout/vList2"/>
    <dgm:cxn modelId="{2A4BFDF1-D9A3-41E7-BF44-2F1A3D1EC173}" type="presOf" srcId="{2B85D721-44BB-4F7F-A1D3-E674185ACBBF}" destId="{05E2D54F-C1F8-4FDE-829A-7158A2C2A4C5}" srcOrd="0" destOrd="2" presId="urn:microsoft.com/office/officeart/2005/8/layout/vList2"/>
    <dgm:cxn modelId="{BD052FFA-29E8-4BC2-86ED-EBE6955C6E01}" srcId="{1D21E561-985F-41E3-8FC8-86C1D7AC3E3A}" destId="{081DC91E-A850-4496-8497-52FA8BA025AC}" srcOrd="1" destOrd="0" parTransId="{2A26E114-41FC-4B28-8EC5-1EDE27A9EA9D}" sibTransId="{CE9AE800-19BD-42F5-A616-992FA90D22E0}"/>
    <dgm:cxn modelId="{0D164BFC-D372-41F7-9B28-A3D5E8374A87}" srcId="{EE15AB32-568E-48DC-B088-83F9A1C1B005}" destId="{2B85D721-44BB-4F7F-A1D3-E674185ACBBF}" srcOrd="2" destOrd="0" parTransId="{42F050F6-791B-4F1E-AD94-65EA1205FF84}" sibTransId="{E452AEDB-BFB8-468F-ABDB-F25A63B910CB}"/>
    <dgm:cxn modelId="{2B6DCA3E-F83D-4847-9FE0-1EA7ADC4C99C}" type="presParOf" srcId="{07AC0A2F-0D00-4095-BA2B-DB4DCBD58B37}" destId="{CE7DC573-B8A6-4BA6-BCA0-63BF293570B0}" srcOrd="0" destOrd="0" presId="urn:microsoft.com/office/officeart/2005/8/layout/vList2"/>
    <dgm:cxn modelId="{7701CF88-909C-496C-81C2-6FE47E024549}" type="presParOf" srcId="{07AC0A2F-0D00-4095-BA2B-DB4DCBD58B37}" destId="{2015C775-135C-4DD2-B7B8-64CB70BF7878}" srcOrd="1" destOrd="0" presId="urn:microsoft.com/office/officeart/2005/8/layout/vList2"/>
    <dgm:cxn modelId="{0DB930DC-C028-4051-8DF4-3A2A891597CC}" type="presParOf" srcId="{07AC0A2F-0D00-4095-BA2B-DB4DCBD58B37}" destId="{5AD30B9E-C3F6-471F-A036-6C7635734046}" srcOrd="2" destOrd="0" presId="urn:microsoft.com/office/officeart/2005/8/layout/vList2"/>
    <dgm:cxn modelId="{D7C66FCC-6ADA-40C5-96DF-06683B744AC8}" type="presParOf" srcId="{07AC0A2F-0D00-4095-BA2B-DB4DCBD58B37}" destId="{F2F1E2D9-7EF0-4579-A0C0-FE4FA49AE511}" srcOrd="3" destOrd="0" presId="urn:microsoft.com/office/officeart/2005/8/layout/vList2"/>
    <dgm:cxn modelId="{56B39E91-DC74-4B9C-8ADB-DF2B6F8610F1}" type="presParOf" srcId="{07AC0A2F-0D00-4095-BA2B-DB4DCBD58B37}" destId="{C9F33C1B-2039-48EC-8DCE-7A0F27E6E86D}" srcOrd="4" destOrd="0" presId="urn:microsoft.com/office/officeart/2005/8/layout/vList2"/>
    <dgm:cxn modelId="{0B872BD8-5FD1-4BBD-A0E8-8F766357D11F}" type="presParOf" srcId="{07AC0A2F-0D00-4095-BA2B-DB4DCBD58B37}" destId="{05E2D54F-C1F8-4FDE-829A-7158A2C2A4C5}" srcOrd="5" destOrd="0" presId="urn:microsoft.com/office/officeart/2005/8/layout/vList2"/>
    <dgm:cxn modelId="{8B4309FE-B545-449C-B7C9-EE3068F1F39F}" type="presParOf" srcId="{07AC0A2F-0D00-4095-BA2B-DB4DCBD58B37}" destId="{D9FF5ED9-647C-445C-A992-81ED618DB2DB}" srcOrd="6" destOrd="0" presId="urn:microsoft.com/office/officeart/2005/8/layout/vList2"/>
    <dgm:cxn modelId="{244E16A9-FA5D-4E6C-A607-6F79D0BBEA7E}" type="presParOf" srcId="{07AC0A2F-0D00-4095-BA2B-DB4DCBD58B37}" destId="{3E57ABFB-E3C9-47AF-B2A7-5756AEBFFD40}"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1D5F59B-E1F8-4662-8A22-DE9729961C7F}"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409E94AB-A0F6-4046-84D6-96AC697C9CCE}">
      <dgm:prSet/>
      <dgm:spPr/>
      <dgm:t>
        <a:bodyPr/>
        <a:lstStyle/>
        <a:p>
          <a:r>
            <a:rPr lang="tr-TR" b="1" i="1"/>
            <a:t>Cam İşleyen El Sanatları</a:t>
          </a:r>
          <a:endParaRPr lang="en-US"/>
        </a:p>
      </dgm:t>
    </dgm:pt>
    <dgm:pt modelId="{7E49CBD3-E222-45C3-9364-52901CE27240}" type="parTrans" cxnId="{035CC936-A6EA-4671-B241-FE13BB6AC176}">
      <dgm:prSet/>
      <dgm:spPr/>
      <dgm:t>
        <a:bodyPr/>
        <a:lstStyle/>
        <a:p>
          <a:endParaRPr lang="en-US"/>
        </a:p>
      </dgm:t>
    </dgm:pt>
    <dgm:pt modelId="{76B4C7FE-2BE1-45E5-A2EE-F14FC9F8965C}" type="sibTrans" cxnId="{035CC936-A6EA-4671-B241-FE13BB6AC176}">
      <dgm:prSet/>
      <dgm:spPr/>
      <dgm:t>
        <a:bodyPr/>
        <a:lstStyle/>
        <a:p>
          <a:endParaRPr lang="en-US"/>
        </a:p>
      </dgm:t>
    </dgm:pt>
    <dgm:pt modelId="{53B571D1-3DB5-4608-B08D-4E8B14E46ECA}">
      <dgm:prSet/>
      <dgm:spPr/>
      <dgm:t>
        <a:bodyPr/>
        <a:lstStyle/>
        <a:p>
          <a:r>
            <a:rPr lang="tr-TR" b="1"/>
            <a:t>Pencere camı yapımı</a:t>
          </a:r>
          <a:endParaRPr lang="en-US"/>
        </a:p>
      </dgm:t>
    </dgm:pt>
    <dgm:pt modelId="{81B5F423-CE45-4CA9-B149-7AEC49B4BA0D}" type="parTrans" cxnId="{3920097B-3FD8-4AEC-BAE8-45F1A8FB57FA}">
      <dgm:prSet/>
      <dgm:spPr/>
      <dgm:t>
        <a:bodyPr/>
        <a:lstStyle/>
        <a:p>
          <a:endParaRPr lang="en-US"/>
        </a:p>
      </dgm:t>
    </dgm:pt>
    <dgm:pt modelId="{7DFB86B2-EE5F-4B1C-9211-3E4D8DFD47DC}" type="sibTrans" cxnId="{3920097B-3FD8-4AEC-BAE8-45F1A8FB57FA}">
      <dgm:prSet/>
      <dgm:spPr/>
      <dgm:t>
        <a:bodyPr/>
        <a:lstStyle/>
        <a:p>
          <a:endParaRPr lang="en-US"/>
        </a:p>
      </dgm:t>
    </dgm:pt>
    <dgm:pt modelId="{D4867500-7094-406B-9CE0-C9105032EBEB}">
      <dgm:prSet/>
      <dgm:spPr/>
      <dgm:t>
        <a:bodyPr/>
        <a:lstStyle/>
        <a:p>
          <a:r>
            <a:rPr lang="tr-TR" b="1"/>
            <a:t>Ayna yapımı</a:t>
          </a:r>
          <a:endParaRPr lang="en-US"/>
        </a:p>
      </dgm:t>
    </dgm:pt>
    <dgm:pt modelId="{074EA802-5C31-441C-856B-D496DE617AF0}" type="parTrans" cxnId="{450D4062-A8A8-43CE-B236-BD27FD1478CF}">
      <dgm:prSet/>
      <dgm:spPr/>
      <dgm:t>
        <a:bodyPr/>
        <a:lstStyle/>
        <a:p>
          <a:endParaRPr lang="en-US"/>
        </a:p>
      </dgm:t>
    </dgm:pt>
    <dgm:pt modelId="{EFAB0392-252E-4A34-8435-ABDF56629427}" type="sibTrans" cxnId="{450D4062-A8A8-43CE-B236-BD27FD1478CF}">
      <dgm:prSet/>
      <dgm:spPr/>
      <dgm:t>
        <a:bodyPr/>
        <a:lstStyle/>
        <a:p>
          <a:endParaRPr lang="en-US"/>
        </a:p>
      </dgm:t>
    </dgm:pt>
    <dgm:pt modelId="{85A9D49E-9CCE-4979-B1A7-D310882F919C}">
      <dgm:prSet/>
      <dgm:spPr/>
      <dgm:t>
        <a:bodyPr/>
        <a:lstStyle/>
        <a:p>
          <a:r>
            <a:rPr lang="tr-TR" b="1"/>
            <a:t>Hareli cam yapımı (çeşmi bülbül)</a:t>
          </a:r>
          <a:endParaRPr lang="en-US"/>
        </a:p>
      </dgm:t>
    </dgm:pt>
    <dgm:pt modelId="{9FFFD910-9AE0-4619-976F-8FC10F893239}" type="parTrans" cxnId="{A6990884-8178-4EE4-B32F-C06A60B3B10D}">
      <dgm:prSet/>
      <dgm:spPr/>
      <dgm:t>
        <a:bodyPr/>
        <a:lstStyle/>
        <a:p>
          <a:endParaRPr lang="en-US"/>
        </a:p>
      </dgm:t>
    </dgm:pt>
    <dgm:pt modelId="{9C30CBC6-66AE-4B43-979D-1B572A2E9850}" type="sibTrans" cxnId="{A6990884-8178-4EE4-B32F-C06A60B3B10D}">
      <dgm:prSet/>
      <dgm:spPr/>
      <dgm:t>
        <a:bodyPr/>
        <a:lstStyle/>
        <a:p>
          <a:endParaRPr lang="en-US"/>
        </a:p>
      </dgm:t>
    </dgm:pt>
    <dgm:pt modelId="{7DCBC3ED-C57B-4194-AD79-70A2119AE36F}">
      <dgm:prSet/>
      <dgm:spPr/>
      <dgm:t>
        <a:bodyPr/>
        <a:lstStyle/>
        <a:p>
          <a:r>
            <a:rPr lang="tr-TR" b="1"/>
            <a:t>Vitray yapımı</a:t>
          </a:r>
          <a:endParaRPr lang="en-US"/>
        </a:p>
      </dgm:t>
    </dgm:pt>
    <dgm:pt modelId="{6D61D112-244C-4731-9E60-D5A0E88C6F21}" type="parTrans" cxnId="{215D9595-2991-4637-828E-6034BD0155A6}">
      <dgm:prSet/>
      <dgm:spPr/>
      <dgm:t>
        <a:bodyPr/>
        <a:lstStyle/>
        <a:p>
          <a:endParaRPr lang="en-US"/>
        </a:p>
      </dgm:t>
    </dgm:pt>
    <dgm:pt modelId="{B1658B32-660A-42CB-95D7-8628E6F28E85}" type="sibTrans" cxnId="{215D9595-2991-4637-828E-6034BD0155A6}">
      <dgm:prSet/>
      <dgm:spPr/>
      <dgm:t>
        <a:bodyPr/>
        <a:lstStyle/>
        <a:p>
          <a:endParaRPr lang="en-US"/>
        </a:p>
      </dgm:t>
    </dgm:pt>
    <dgm:pt modelId="{921F1341-6A97-46FC-8559-E8924E57EFDB}">
      <dgm:prSet/>
      <dgm:spPr/>
      <dgm:t>
        <a:bodyPr/>
        <a:lstStyle/>
        <a:p>
          <a:r>
            <a:rPr lang="tr-TR" b="1"/>
            <a:t>Nazar boncuğu (göz boncuğu) yapımı</a:t>
          </a:r>
          <a:endParaRPr lang="en-US"/>
        </a:p>
      </dgm:t>
    </dgm:pt>
    <dgm:pt modelId="{7E6179E4-67DB-4C79-8806-AB7678F08C1B}" type="parTrans" cxnId="{F59D9F36-5482-4076-8C61-B1BE1F2362AE}">
      <dgm:prSet/>
      <dgm:spPr/>
      <dgm:t>
        <a:bodyPr/>
        <a:lstStyle/>
        <a:p>
          <a:endParaRPr lang="en-US"/>
        </a:p>
      </dgm:t>
    </dgm:pt>
    <dgm:pt modelId="{542B0767-67FE-432B-8674-A8783EA8FD83}" type="sibTrans" cxnId="{F59D9F36-5482-4076-8C61-B1BE1F2362AE}">
      <dgm:prSet/>
      <dgm:spPr/>
      <dgm:t>
        <a:bodyPr/>
        <a:lstStyle/>
        <a:p>
          <a:endParaRPr lang="en-US"/>
        </a:p>
      </dgm:t>
    </dgm:pt>
    <dgm:pt modelId="{CD5DE311-4D1E-41C5-B6A2-D0886DEB6E18}">
      <dgm:prSet/>
      <dgm:spPr/>
      <dgm:t>
        <a:bodyPr/>
        <a:lstStyle/>
        <a:p>
          <a:r>
            <a:rPr lang="tr-TR" b="1"/>
            <a:t>Günlük kullanım eşyası ve aksesuar yapımı</a:t>
          </a:r>
          <a:endParaRPr lang="en-US"/>
        </a:p>
      </dgm:t>
    </dgm:pt>
    <dgm:pt modelId="{FB981825-549E-4B18-922F-875747035D94}" type="parTrans" cxnId="{AE81FB37-B856-4FCE-AFE5-7C114502F6CB}">
      <dgm:prSet/>
      <dgm:spPr/>
      <dgm:t>
        <a:bodyPr/>
        <a:lstStyle/>
        <a:p>
          <a:endParaRPr lang="en-US"/>
        </a:p>
      </dgm:t>
    </dgm:pt>
    <dgm:pt modelId="{97DEDE43-A6FD-4E98-A11E-F91AC0BFDA77}" type="sibTrans" cxnId="{AE81FB37-B856-4FCE-AFE5-7C114502F6CB}">
      <dgm:prSet/>
      <dgm:spPr/>
      <dgm:t>
        <a:bodyPr/>
        <a:lstStyle/>
        <a:p>
          <a:endParaRPr lang="en-US"/>
        </a:p>
      </dgm:t>
    </dgm:pt>
    <dgm:pt modelId="{34C6F6E0-FF64-4A4C-854F-919CC3CD42D2}" type="pres">
      <dgm:prSet presAssocID="{51D5F59B-E1F8-4662-8A22-DE9729961C7F}" presName="linear" presStyleCnt="0">
        <dgm:presLayoutVars>
          <dgm:animLvl val="lvl"/>
          <dgm:resizeHandles val="exact"/>
        </dgm:presLayoutVars>
      </dgm:prSet>
      <dgm:spPr/>
    </dgm:pt>
    <dgm:pt modelId="{798A6C3C-18C6-48C2-9390-8A4D7A4CEB69}" type="pres">
      <dgm:prSet presAssocID="{409E94AB-A0F6-4046-84D6-96AC697C9CCE}" presName="parentText" presStyleLbl="node1" presStyleIdx="0" presStyleCnt="7">
        <dgm:presLayoutVars>
          <dgm:chMax val="0"/>
          <dgm:bulletEnabled val="1"/>
        </dgm:presLayoutVars>
      </dgm:prSet>
      <dgm:spPr/>
    </dgm:pt>
    <dgm:pt modelId="{EE68AD17-CD6C-4EB6-B81D-941EEF9B30AA}" type="pres">
      <dgm:prSet presAssocID="{76B4C7FE-2BE1-45E5-A2EE-F14FC9F8965C}" presName="spacer" presStyleCnt="0"/>
      <dgm:spPr/>
    </dgm:pt>
    <dgm:pt modelId="{7EC6123E-BDF5-4534-B3B6-4AB81F48B6E2}" type="pres">
      <dgm:prSet presAssocID="{53B571D1-3DB5-4608-B08D-4E8B14E46ECA}" presName="parentText" presStyleLbl="node1" presStyleIdx="1" presStyleCnt="7">
        <dgm:presLayoutVars>
          <dgm:chMax val="0"/>
          <dgm:bulletEnabled val="1"/>
        </dgm:presLayoutVars>
      </dgm:prSet>
      <dgm:spPr/>
    </dgm:pt>
    <dgm:pt modelId="{0CCABA07-2EFA-4008-AAF8-D4C2A6777005}" type="pres">
      <dgm:prSet presAssocID="{7DFB86B2-EE5F-4B1C-9211-3E4D8DFD47DC}" presName="spacer" presStyleCnt="0"/>
      <dgm:spPr/>
    </dgm:pt>
    <dgm:pt modelId="{CD1EDCED-0996-4ECE-9A93-8F1D1AB60BEF}" type="pres">
      <dgm:prSet presAssocID="{D4867500-7094-406B-9CE0-C9105032EBEB}" presName="parentText" presStyleLbl="node1" presStyleIdx="2" presStyleCnt="7">
        <dgm:presLayoutVars>
          <dgm:chMax val="0"/>
          <dgm:bulletEnabled val="1"/>
        </dgm:presLayoutVars>
      </dgm:prSet>
      <dgm:spPr/>
    </dgm:pt>
    <dgm:pt modelId="{2390C531-3C44-42FB-935B-5DE6AD716A66}" type="pres">
      <dgm:prSet presAssocID="{EFAB0392-252E-4A34-8435-ABDF56629427}" presName="spacer" presStyleCnt="0"/>
      <dgm:spPr/>
    </dgm:pt>
    <dgm:pt modelId="{D9FBBAB5-6808-4475-AF99-CFD96C38E979}" type="pres">
      <dgm:prSet presAssocID="{85A9D49E-9CCE-4979-B1A7-D310882F919C}" presName="parentText" presStyleLbl="node1" presStyleIdx="3" presStyleCnt="7">
        <dgm:presLayoutVars>
          <dgm:chMax val="0"/>
          <dgm:bulletEnabled val="1"/>
        </dgm:presLayoutVars>
      </dgm:prSet>
      <dgm:spPr/>
    </dgm:pt>
    <dgm:pt modelId="{F553A73D-9EE7-4CAD-8F3D-16FA0204AB9A}" type="pres">
      <dgm:prSet presAssocID="{9C30CBC6-66AE-4B43-979D-1B572A2E9850}" presName="spacer" presStyleCnt="0"/>
      <dgm:spPr/>
    </dgm:pt>
    <dgm:pt modelId="{50BFCE10-CFEA-43DF-92AD-4AE23816DC7A}" type="pres">
      <dgm:prSet presAssocID="{7DCBC3ED-C57B-4194-AD79-70A2119AE36F}" presName="parentText" presStyleLbl="node1" presStyleIdx="4" presStyleCnt="7">
        <dgm:presLayoutVars>
          <dgm:chMax val="0"/>
          <dgm:bulletEnabled val="1"/>
        </dgm:presLayoutVars>
      </dgm:prSet>
      <dgm:spPr/>
    </dgm:pt>
    <dgm:pt modelId="{320EBF0F-E7F8-4BD7-9643-5B4CC7EB17D9}" type="pres">
      <dgm:prSet presAssocID="{B1658B32-660A-42CB-95D7-8628E6F28E85}" presName="spacer" presStyleCnt="0"/>
      <dgm:spPr/>
    </dgm:pt>
    <dgm:pt modelId="{DDDBDCC9-F13E-47DE-9ECF-1796DC63BC59}" type="pres">
      <dgm:prSet presAssocID="{921F1341-6A97-46FC-8559-E8924E57EFDB}" presName="parentText" presStyleLbl="node1" presStyleIdx="5" presStyleCnt="7">
        <dgm:presLayoutVars>
          <dgm:chMax val="0"/>
          <dgm:bulletEnabled val="1"/>
        </dgm:presLayoutVars>
      </dgm:prSet>
      <dgm:spPr/>
    </dgm:pt>
    <dgm:pt modelId="{225CA76C-85A7-4BCB-A7C5-89009CB37F29}" type="pres">
      <dgm:prSet presAssocID="{542B0767-67FE-432B-8674-A8783EA8FD83}" presName="spacer" presStyleCnt="0"/>
      <dgm:spPr/>
    </dgm:pt>
    <dgm:pt modelId="{2E20D21A-9327-4D92-8FF9-8F9263D6C862}" type="pres">
      <dgm:prSet presAssocID="{CD5DE311-4D1E-41C5-B6A2-D0886DEB6E18}" presName="parentText" presStyleLbl="node1" presStyleIdx="6" presStyleCnt="7">
        <dgm:presLayoutVars>
          <dgm:chMax val="0"/>
          <dgm:bulletEnabled val="1"/>
        </dgm:presLayoutVars>
      </dgm:prSet>
      <dgm:spPr/>
    </dgm:pt>
  </dgm:ptLst>
  <dgm:cxnLst>
    <dgm:cxn modelId="{03336D13-147D-4387-BAE2-E186BED5F959}" type="presOf" srcId="{7DCBC3ED-C57B-4194-AD79-70A2119AE36F}" destId="{50BFCE10-CFEA-43DF-92AD-4AE23816DC7A}" srcOrd="0" destOrd="0" presId="urn:microsoft.com/office/officeart/2005/8/layout/vList2"/>
    <dgm:cxn modelId="{F59D9F36-5482-4076-8C61-B1BE1F2362AE}" srcId="{51D5F59B-E1F8-4662-8A22-DE9729961C7F}" destId="{921F1341-6A97-46FC-8559-E8924E57EFDB}" srcOrd="5" destOrd="0" parTransId="{7E6179E4-67DB-4C79-8806-AB7678F08C1B}" sibTransId="{542B0767-67FE-432B-8674-A8783EA8FD83}"/>
    <dgm:cxn modelId="{035CC936-A6EA-4671-B241-FE13BB6AC176}" srcId="{51D5F59B-E1F8-4662-8A22-DE9729961C7F}" destId="{409E94AB-A0F6-4046-84D6-96AC697C9CCE}" srcOrd="0" destOrd="0" parTransId="{7E49CBD3-E222-45C3-9364-52901CE27240}" sibTransId="{76B4C7FE-2BE1-45E5-A2EE-F14FC9F8965C}"/>
    <dgm:cxn modelId="{AE81FB37-B856-4FCE-AFE5-7C114502F6CB}" srcId="{51D5F59B-E1F8-4662-8A22-DE9729961C7F}" destId="{CD5DE311-4D1E-41C5-B6A2-D0886DEB6E18}" srcOrd="6" destOrd="0" parTransId="{FB981825-549E-4B18-922F-875747035D94}" sibTransId="{97DEDE43-A6FD-4E98-A11E-F91AC0BFDA77}"/>
    <dgm:cxn modelId="{6D807640-E67F-4978-8536-6DE276929029}" type="presOf" srcId="{D4867500-7094-406B-9CE0-C9105032EBEB}" destId="{CD1EDCED-0996-4ECE-9A93-8F1D1AB60BEF}" srcOrd="0" destOrd="0" presId="urn:microsoft.com/office/officeart/2005/8/layout/vList2"/>
    <dgm:cxn modelId="{450D4062-A8A8-43CE-B236-BD27FD1478CF}" srcId="{51D5F59B-E1F8-4662-8A22-DE9729961C7F}" destId="{D4867500-7094-406B-9CE0-C9105032EBEB}" srcOrd="2" destOrd="0" parTransId="{074EA802-5C31-441C-856B-D496DE617AF0}" sibTransId="{EFAB0392-252E-4A34-8435-ABDF56629427}"/>
    <dgm:cxn modelId="{4FAC0C6A-00C8-48FF-91B7-C140EF865DE8}" type="presOf" srcId="{51D5F59B-E1F8-4662-8A22-DE9729961C7F}" destId="{34C6F6E0-FF64-4A4C-854F-919CC3CD42D2}" srcOrd="0" destOrd="0" presId="urn:microsoft.com/office/officeart/2005/8/layout/vList2"/>
    <dgm:cxn modelId="{84701C77-AD11-4CBA-B067-45C1ADD726A1}" type="presOf" srcId="{CD5DE311-4D1E-41C5-B6A2-D0886DEB6E18}" destId="{2E20D21A-9327-4D92-8FF9-8F9263D6C862}" srcOrd="0" destOrd="0" presId="urn:microsoft.com/office/officeart/2005/8/layout/vList2"/>
    <dgm:cxn modelId="{3920097B-3FD8-4AEC-BAE8-45F1A8FB57FA}" srcId="{51D5F59B-E1F8-4662-8A22-DE9729961C7F}" destId="{53B571D1-3DB5-4608-B08D-4E8B14E46ECA}" srcOrd="1" destOrd="0" parTransId="{81B5F423-CE45-4CA9-B149-7AEC49B4BA0D}" sibTransId="{7DFB86B2-EE5F-4B1C-9211-3E4D8DFD47DC}"/>
    <dgm:cxn modelId="{A6990884-8178-4EE4-B32F-C06A60B3B10D}" srcId="{51D5F59B-E1F8-4662-8A22-DE9729961C7F}" destId="{85A9D49E-9CCE-4979-B1A7-D310882F919C}" srcOrd="3" destOrd="0" parTransId="{9FFFD910-9AE0-4619-976F-8FC10F893239}" sibTransId="{9C30CBC6-66AE-4B43-979D-1B572A2E9850}"/>
    <dgm:cxn modelId="{215D9595-2991-4637-828E-6034BD0155A6}" srcId="{51D5F59B-E1F8-4662-8A22-DE9729961C7F}" destId="{7DCBC3ED-C57B-4194-AD79-70A2119AE36F}" srcOrd="4" destOrd="0" parTransId="{6D61D112-244C-4731-9E60-D5A0E88C6F21}" sibTransId="{B1658B32-660A-42CB-95D7-8628E6F28E85}"/>
    <dgm:cxn modelId="{14D2709B-6C2C-41B7-9775-5F92A16AC199}" type="presOf" srcId="{53B571D1-3DB5-4608-B08D-4E8B14E46ECA}" destId="{7EC6123E-BDF5-4534-B3B6-4AB81F48B6E2}" srcOrd="0" destOrd="0" presId="urn:microsoft.com/office/officeart/2005/8/layout/vList2"/>
    <dgm:cxn modelId="{236EDDB1-3709-4843-92E9-BD3E5AB734DD}" type="presOf" srcId="{921F1341-6A97-46FC-8559-E8924E57EFDB}" destId="{DDDBDCC9-F13E-47DE-9ECF-1796DC63BC59}" srcOrd="0" destOrd="0" presId="urn:microsoft.com/office/officeart/2005/8/layout/vList2"/>
    <dgm:cxn modelId="{77EECABA-CE98-49F3-A1BB-C525B0149A2E}" type="presOf" srcId="{409E94AB-A0F6-4046-84D6-96AC697C9CCE}" destId="{798A6C3C-18C6-48C2-9390-8A4D7A4CEB69}" srcOrd="0" destOrd="0" presId="urn:microsoft.com/office/officeart/2005/8/layout/vList2"/>
    <dgm:cxn modelId="{068817E0-3BE0-4C86-955C-49E44D26CE6C}" type="presOf" srcId="{85A9D49E-9CCE-4979-B1A7-D310882F919C}" destId="{D9FBBAB5-6808-4475-AF99-CFD96C38E979}" srcOrd="0" destOrd="0" presId="urn:microsoft.com/office/officeart/2005/8/layout/vList2"/>
    <dgm:cxn modelId="{2310D197-E7F0-4C18-ACFB-BCD929EBCC62}" type="presParOf" srcId="{34C6F6E0-FF64-4A4C-854F-919CC3CD42D2}" destId="{798A6C3C-18C6-48C2-9390-8A4D7A4CEB69}" srcOrd="0" destOrd="0" presId="urn:microsoft.com/office/officeart/2005/8/layout/vList2"/>
    <dgm:cxn modelId="{5BF7EF8D-A374-40D1-9655-F3C494ECC7B6}" type="presParOf" srcId="{34C6F6E0-FF64-4A4C-854F-919CC3CD42D2}" destId="{EE68AD17-CD6C-4EB6-B81D-941EEF9B30AA}" srcOrd="1" destOrd="0" presId="urn:microsoft.com/office/officeart/2005/8/layout/vList2"/>
    <dgm:cxn modelId="{7FDF4BAB-44D2-465E-AF24-1F7F87620830}" type="presParOf" srcId="{34C6F6E0-FF64-4A4C-854F-919CC3CD42D2}" destId="{7EC6123E-BDF5-4534-B3B6-4AB81F48B6E2}" srcOrd="2" destOrd="0" presId="urn:microsoft.com/office/officeart/2005/8/layout/vList2"/>
    <dgm:cxn modelId="{7F384922-2448-478E-A08D-8E4D9A0206D4}" type="presParOf" srcId="{34C6F6E0-FF64-4A4C-854F-919CC3CD42D2}" destId="{0CCABA07-2EFA-4008-AAF8-D4C2A6777005}" srcOrd="3" destOrd="0" presId="urn:microsoft.com/office/officeart/2005/8/layout/vList2"/>
    <dgm:cxn modelId="{89A9D8BC-3D0A-44E2-AFC7-68C53554C269}" type="presParOf" srcId="{34C6F6E0-FF64-4A4C-854F-919CC3CD42D2}" destId="{CD1EDCED-0996-4ECE-9A93-8F1D1AB60BEF}" srcOrd="4" destOrd="0" presId="urn:microsoft.com/office/officeart/2005/8/layout/vList2"/>
    <dgm:cxn modelId="{D56344A0-4E1F-4185-BDCE-5ADB037F04FB}" type="presParOf" srcId="{34C6F6E0-FF64-4A4C-854F-919CC3CD42D2}" destId="{2390C531-3C44-42FB-935B-5DE6AD716A66}" srcOrd="5" destOrd="0" presId="urn:microsoft.com/office/officeart/2005/8/layout/vList2"/>
    <dgm:cxn modelId="{9840205E-BE10-429C-9158-9CAAB620F844}" type="presParOf" srcId="{34C6F6E0-FF64-4A4C-854F-919CC3CD42D2}" destId="{D9FBBAB5-6808-4475-AF99-CFD96C38E979}" srcOrd="6" destOrd="0" presId="urn:microsoft.com/office/officeart/2005/8/layout/vList2"/>
    <dgm:cxn modelId="{87BD38E4-C967-4AA0-83EC-5006F4D1C6E5}" type="presParOf" srcId="{34C6F6E0-FF64-4A4C-854F-919CC3CD42D2}" destId="{F553A73D-9EE7-4CAD-8F3D-16FA0204AB9A}" srcOrd="7" destOrd="0" presId="urn:microsoft.com/office/officeart/2005/8/layout/vList2"/>
    <dgm:cxn modelId="{561EA5F7-23A3-401B-9A81-5640F5B024F2}" type="presParOf" srcId="{34C6F6E0-FF64-4A4C-854F-919CC3CD42D2}" destId="{50BFCE10-CFEA-43DF-92AD-4AE23816DC7A}" srcOrd="8" destOrd="0" presId="urn:microsoft.com/office/officeart/2005/8/layout/vList2"/>
    <dgm:cxn modelId="{DF046999-053F-42DC-98F2-5B384B189BD4}" type="presParOf" srcId="{34C6F6E0-FF64-4A4C-854F-919CC3CD42D2}" destId="{320EBF0F-E7F8-4BD7-9643-5B4CC7EB17D9}" srcOrd="9" destOrd="0" presId="urn:microsoft.com/office/officeart/2005/8/layout/vList2"/>
    <dgm:cxn modelId="{11EB6C50-E2AE-488C-884B-5C4F2DB4114A}" type="presParOf" srcId="{34C6F6E0-FF64-4A4C-854F-919CC3CD42D2}" destId="{DDDBDCC9-F13E-47DE-9ECF-1796DC63BC59}" srcOrd="10" destOrd="0" presId="urn:microsoft.com/office/officeart/2005/8/layout/vList2"/>
    <dgm:cxn modelId="{55BCC458-D553-4776-A0E6-9794EAB0F20E}" type="presParOf" srcId="{34C6F6E0-FF64-4A4C-854F-919CC3CD42D2}" destId="{225CA76C-85A7-4BCB-A7C5-89009CB37F29}" srcOrd="11" destOrd="0" presId="urn:microsoft.com/office/officeart/2005/8/layout/vList2"/>
    <dgm:cxn modelId="{409FB444-4320-41FF-8BF7-4334A9763051}" type="presParOf" srcId="{34C6F6E0-FF64-4A4C-854F-919CC3CD42D2}" destId="{2E20D21A-9327-4D92-8FF9-8F9263D6C862}"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9654ED-A090-46CA-8A2E-80FC23804F36}" type="doc">
      <dgm:prSet loTypeId="urn:microsoft.com/office/officeart/2005/8/layout/vList5" loCatId="list" qsTypeId="urn:microsoft.com/office/officeart/2005/8/quickstyle/simple4" qsCatId="simple" csTypeId="urn:microsoft.com/office/officeart/2005/8/colors/colorful2" csCatId="colorful"/>
      <dgm:spPr/>
      <dgm:t>
        <a:bodyPr/>
        <a:lstStyle/>
        <a:p>
          <a:endParaRPr lang="en-US"/>
        </a:p>
      </dgm:t>
    </dgm:pt>
    <dgm:pt modelId="{F925F473-35CC-4FBC-8DE3-31A06F9A4265}">
      <dgm:prSet/>
      <dgm:spPr/>
      <dgm:t>
        <a:bodyPr/>
        <a:lstStyle/>
        <a:p>
          <a:r>
            <a:rPr lang="tr-TR" b="1" i="1" dirty="0"/>
            <a:t>Demir İşleyen El Sanatları</a:t>
          </a:r>
          <a:endParaRPr lang="en-US" dirty="0"/>
        </a:p>
      </dgm:t>
    </dgm:pt>
    <dgm:pt modelId="{0A117E6D-B20D-43CF-A52B-18E0ABDA2106}" type="parTrans" cxnId="{732DB5D4-60C1-49BE-B212-94A5DCC87E1F}">
      <dgm:prSet/>
      <dgm:spPr/>
      <dgm:t>
        <a:bodyPr/>
        <a:lstStyle/>
        <a:p>
          <a:endParaRPr lang="en-US"/>
        </a:p>
      </dgm:t>
    </dgm:pt>
    <dgm:pt modelId="{C8EA42D8-FDFC-439D-911E-FF631BAF8E87}" type="sibTrans" cxnId="{732DB5D4-60C1-49BE-B212-94A5DCC87E1F}">
      <dgm:prSet/>
      <dgm:spPr/>
      <dgm:t>
        <a:bodyPr/>
        <a:lstStyle/>
        <a:p>
          <a:endParaRPr lang="en-US"/>
        </a:p>
      </dgm:t>
    </dgm:pt>
    <dgm:pt modelId="{4245A318-BEBF-440E-860F-547A231DC4BE}">
      <dgm:prSet/>
      <dgm:spPr/>
      <dgm:t>
        <a:bodyPr/>
        <a:lstStyle/>
        <a:p>
          <a:r>
            <a:rPr lang="tr-TR" b="1"/>
            <a:t>Kapı ve pencere donanımı yapımı</a:t>
          </a:r>
          <a:endParaRPr lang="en-US"/>
        </a:p>
      </dgm:t>
    </dgm:pt>
    <dgm:pt modelId="{6C21F1A4-B623-4A9F-B88C-D63AAD785ED1}" type="parTrans" cxnId="{6C429557-33BF-4C78-8278-A76DB8CDD542}">
      <dgm:prSet/>
      <dgm:spPr/>
      <dgm:t>
        <a:bodyPr/>
        <a:lstStyle/>
        <a:p>
          <a:endParaRPr lang="en-US"/>
        </a:p>
      </dgm:t>
    </dgm:pt>
    <dgm:pt modelId="{AAE88710-2278-4E98-9615-3FA94B4F070F}" type="sibTrans" cxnId="{6C429557-33BF-4C78-8278-A76DB8CDD542}">
      <dgm:prSet/>
      <dgm:spPr/>
      <dgm:t>
        <a:bodyPr/>
        <a:lstStyle/>
        <a:p>
          <a:endParaRPr lang="en-US"/>
        </a:p>
      </dgm:t>
    </dgm:pt>
    <dgm:pt modelId="{01F21042-BA9E-4BA4-B710-995A41E551A2}">
      <dgm:prSet/>
      <dgm:spPr/>
      <dgm:t>
        <a:bodyPr/>
        <a:lstStyle/>
        <a:p>
          <a:r>
            <a:rPr lang="tr-TR"/>
            <a:t>-Menteşeler</a:t>
          </a:r>
          <a:endParaRPr lang="en-US"/>
        </a:p>
      </dgm:t>
    </dgm:pt>
    <dgm:pt modelId="{BB95CE25-9C7C-45DB-A2AE-9A82BDEE44B8}" type="parTrans" cxnId="{481DFA09-2E92-4402-9606-BE36339F05C1}">
      <dgm:prSet/>
      <dgm:spPr/>
      <dgm:t>
        <a:bodyPr/>
        <a:lstStyle/>
        <a:p>
          <a:endParaRPr lang="en-US"/>
        </a:p>
      </dgm:t>
    </dgm:pt>
    <dgm:pt modelId="{49585B28-E451-47E5-88EC-D8B4824E6B5F}" type="sibTrans" cxnId="{481DFA09-2E92-4402-9606-BE36339F05C1}">
      <dgm:prSet/>
      <dgm:spPr/>
      <dgm:t>
        <a:bodyPr/>
        <a:lstStyle/>
        <a:p>
          <a:endParaRPr lang="en-US"/>
        </a:p>
      </dgm:t>
    </dgm:pt>
    <dgm:pt modelId="{D7A88A8E-A22E-49BB-9DC8-F1BC6EC48748}">
      <dgm:prSet/>
      <dgm:spPr/>
      <dgm:t>
        <a:bodyPr/>
        <a:lstStyle/>
        <a:p>
          <a:r>
            <a:rPr lang="tr-TR"/>
            <a:t>-Kulplar,tokmaklar</a:t>
          </a:r>
          <a:endParaRPr lang="en-US"/>
        </a:p>
      </dgm:t>
    </dgm:pt>
    <dgm:pt modelId="{9D2BCD5A-1FA7-4596-BAE1-A6AFFD14CBEF}" type="parTrans" cxnId="{35959CFC-971C-44C8-A98A-BF03498E1F62}">
      <dgm:prSet/>
      <dgm:spPr/>
      <dgm:t>
        <a:bodyPr/>
        <a:lstStyle/>
        <a:p>
          <a:endParaRPr lang="en-US"/>
        </a:p>
      </dgm:t>
    </dgm:pt>
    <dgm:pt modelId="{5975DF34-50DD-4E8E-8650-EEFEBF16D60D}" type="sibTrans" cxnId="{35959CFC-971C-44C8-A98A-BF03498E1F62}">
      <dgm:prSet/>
      <dgm:spPr/>
      <dgm:t>
        <a:bodyPr/>
        <a:lstStyle/>
        <a:p>
          <a:endParaRPr lang="en-US"/>
        </a:p>
      </dgm:t>
    </dgm:pt>
    <dgm:pt modelId="{13662690-779F-4049-96E6-8CC5DE81820A}">
      <dgm:prSet/>
      <dgm:spPr/>
      <dgm:t>
        <a:bodyPr/>
        <a:lstStyle/>
        <a:p>
          <a:r>
            <a:rPr lang="tr-TR"/>
            <a:t>-Kilitler</a:t>
          </a:r>
          <a:endParaRPr lang="en-US"/>
        </a:p>
      </dgm:t>
    </dgm:pt>
    <dgm:pt modelId="{6B0B6F41-050D-4653-96C3-81761C3BC915}" type="parTrans" cxnId="{6F8E48A4-7728-4D03-8CBC-9B71EB315F39}">
      <dgm:prSet/>
      <dgm:spPr/>
      <dgm:t>
        <a:bodyPr/>
        <a:lstStyle/>
        <a:p>
          <a:endParaRPr lang="en-US"/>
        </a:p>
      </dgm:t>
    </dgm:pt>
    <dgm:pt modelId="{CE19DC34-BFED-482C-ADFC-1E385A064653}" type="sibTrans" cxnId="{6F8E48A4-7728-4D03-8CBC-9B71EB315F39}">
      <dgm:prSet/>
      <dgm:spPr/>
      <dgm:t>
        <a:bodyPr/>
        <a:lstStyle/>
        <a:p>
          <a:endParaRPr lang="en-US"/>
        </a:p>
      </dgm:t>
    </dgm:pt>
    <dgm:pt modelId="{6367598F-E4FB-463B-B72C-C9D0F0C28112}">
      <dgm:prSet/>
      <dgm:spPr/>
      <dgm:t>
        <a:bodyPr/>
        <a:lstStyle/>
        <a:p>
          <a:r>
            <a:rPr lang="tr-TR" b="1"/>
            <a:t>Marangoz araçları yapımı</a:t>
          </a:r>
          <a:endParaRPr lang="en-US"/>
        </a:p>
      </dgm:t>
    </dgm:pt>
    <dgm:pt modelId="{F16178A4-72C7-4894-A04D-7AF672F4EE7D}" type="parTrans" cxnId="{5257DD39-50AA-4988-AC67-DF91A44D75D1}">
      <dgm:prSet/>
      <dgm:spPr/>
      <dgm:t>
        <a:bodyPr/>
        <a:lstStyle/>
        <a:p>
          <a:endParaRPr lang="en-US"/>
        </a:p>
      </dgm:t>
    </dgm:pt>
    <dgm:pt modelId="{B5BE804C-30F9-4F4E-9B51-B8FC51B5ABDA}" type="sibTrans" cxnId="{5257DD39-50AA-4988-AC67-DF91A44D75D1}">
      <dgm:prSet/>
      <dgm:spPr/>
      <dgm:t>
        <a:bodyPr/>
        <a:lstStyle/>
        <a:p>
          <a:endParaRPr lang="en-US"/>
        </a:p>
      </dgm:t>
    </dgm:pt>
    <dgm:pt modelId="{9A1689D2-4AFB-4736-A5BD-E8BA8D013849}">
      <dgm:prSet/>
      <dgm:spPr/>
      <dgm:t>
        <a:bodyPr/>
        <a:lstStyle/>
        <a:p>
          <a:r>
            <a:rPr lang="tr-TR" b="1"/>
            <a:t>-</a:t>
          </a:r>
          <a:r>
            <a:rPr lang="tr-TR"/>
            <a:t>Keser,çekiç.balta</a:t>
          </a:r>
          <a:endParaRPr lang="en-US"/>
        </a:p>
      </dgm:t>
    </dgm:pt>
    <dgm:pt modelId="{875BF1B7-64B2-416C-931C-59203500EBFE}" type="parTrans" cxnId="{0F764EF1-F9DC-4971-8EA0-2E18899E5250}">
      <dgm:prSet/>
      <dgm:spPr/>
      <dgm:t>
        <a:bodyPr/>
        <a:lstStyle/>
        <a:p>
          <a:endParaRPr lang="en-US"/>
        </a:p>
      </dgm:t>
    </dgm:pt>
    <dgm:pt modelId="{B88DF97D-7DAA-4FCB-B820-8F9D8AE9F8D4}" type="sibTrans" cxnId="{0F764EF1-F9DC-4971-8EA0-2E18899E5250}">
      <dgm:prSet/>
      <dgm:spPr/>
      <dgm:t>
        <a:bodyPr/>
        <a:lstStyle/>
        <a:p>
          <a:endParaRPr lang="en-US"/>
        </a:p>
      </dgm:t>
    </dgm:pt>
    <dgm:pt modelId="{71BDA378-6277-4BC1-97CA-151EBDE85680}">
      <dgm:prSet/>
      <dgm:spPr/>
      <dgm:t>
        <a:bodyPr/>
        <a:lstStyle/>
        <a:p>
          <a:r>
            <a:rPr lang="tr-TR" b="1"/>
            <a:t>-</a:t>
          </a:r>
          <a:r>
            <a:rPr lang="tr-TR"/>
            <a:t>Murç,keski,zımba</a:t>
          </a:r>
          <a:endParaRPr lang="en-US"/>
        </a:p>
      </dgm:t>
    </dgm:pt>
    <dgm:pt modelId="{EF79BF3D-D591-494A-84B6-6A7B1011083E}" type="parTrans" cxnId="{44E4F612-F43B-4B7A-B7DE-E88EF2545F9C}">
      <dgm:prSet/>
      <dgm:spPr/>
      <dgm:t>
        <a:bodyPr/>
        <a:lstStyle/>
        <a:p>
          <a:endParaRPr lang="en-US"/>
        </a:p>
      </dgm:t>
    </dgm:pt>
    <dgm:pt modelId="{B3B67046-DB8B-49F8-A185-5B970F462ADA}" type="sibTrans" cxnId="{44E4F612-F43B-4B7A-B7DE-E88EF2545F9C}">
      <dgm:prSet/>
      <dgm:spPr/>
      <dgm:t>
        <a:bodyPr/>
        <a:lstStyle/>
        <a:p>
          <a:endParaRPr lang="en-US"/>
        </a:p>
      </dgm:t>
    </dgm:pt>
    <dgm:pt modelId="{811945B1-849F-4B5C-B107-AC67BB3A69FF}">
      <dgm:prSet/>
      <dgm:spPr/>
      <dgm:t>
        <a:bodyPr/>
        <a:lstStyle/>
        <a:p>
          <a:r>
            <a:rPr lang="tr-TR" b="1"/>
            <a:t>Mutfak araçları yapımı</a:t>
          </a:r>
          <a:endParaRPr lang="en-US"/>
        </a:p>
      </dgm:t>
    </dgm:pt>
    <dgm:pt modelId="{716CB94A-40CA-4041-BF98-01EE46A8D0C4}" type="parTrans" cxnId="{05BD3036-5141-4858-931E-93C6BC0DA120}">
      <dgm:prSet/>
      <dgm:spPr/>
      <dgm:t>
        <a:bodyPr/>
        <a:lstStyle/>
        <a:p>
          <a:endParaRPr lang="en-US"/>
        </a:p>
      </dgm:t>
    </dgm:pt>
    <dgm:pt modelId="{552DB8DC-0786-4E8F-A5FD-56DDE28BD39B}" type="sibTrans" cxnId="{05BD3036-5141-4858-931E-93C6BC0DA120}">
      <dgm:prSet/>
      <dgm:spPr/>
      <dgm:t>
        <a:bodyPr/>
        <a:lstStyle/>
        <a:p>
          <a:endParaRPr lang="en-US"/>
        </a:p>
      </dgm:t>
    </dgm:pt>
    <dgm:pt modelId="{0ABB40AA-1EDE-4A59-B1CC-29A4626B0B93}">
      <dgm:prSet/>
      <dgm:spPr/>
      <dgm:t>
        <a:bodyPr/>
        <a:lstStyle/>
        <a:p>
          <a:r>
            <a:rPr lang="tr-TR" b="1"/>
            <a:t>-</a:t>
          </a:r>
          <a:r>
            <a:rPr lang="tr-TR"/>
            <a:t>Bıçaklar,satırlar</a:t>
          </a:r>
          <a:endParaRPr lang="en-US"/>
        </a:p>
      </dgm:t>
    </dgm:pt>
    <dgm:pt modelId="{446F03A3-A4F3-498A-BBE9-B3A1FF536644}" type="parTrans" cxnId="{C324465F-918C-4994-96AF-48C155B6B616}">
      <dgm:prSet/>
      <dgm:spPr/>
      <dgm:t>
        <a:bodyPr/>
        <a:lstStyle/>
        <a:p>
          <a:endParaRPr lang="en-US"/>
        </a:p>
      </dgm:t>
    </dgm:pt>
    <dgm:pt modelId="{8E8F33B2-8A3B-44E5-9B87-2D4B1DF9BE76}" type="sibTrans" cxnId="{C324465F-918C-4994-96AF-48C155B6B616}">
      <dgm:prSet/>
      <dgm:spPr/>
      <dgm:t>
        <a:bodyPr/>
        <a:lstStyle/>
        <a:p>
          <a:endParaRPr lang="en-US"/>
        </a:p>
      </dgm:t>
    </dgm:pt>
    <dgm:pt modelId="{1937B6B5-F103-4575-B68B-9D077593C247}">
      <dgm:prSet/>
      <dgm:spPr/>
      <dgm:t>
        <a:bodyPr/>
        <a:lstStyle/>
        <a:p>
          <a:r>
            <a:rPr lang="tr-TR" b="1"/>
            <a:t>-</a:t>
          </a:r>
          <a:r>
            <a:rPr lang="tr-TR"/>
            <a:t>Hamur ve ekmek hazırlama araçları</a:t>
          </a:r>
          <a:endParaRPr lang="en-US"/>
        </a:p>
      </dgm:t>
    </dgm:pt>
    <dgm:pt modelId="{F9449246-B935-4DF8-A781-212CF0DB747B}" type="parTrans" cxnId="{47C6D74A-1B0F-462E-A623-4E5C5794014F}">
      <dgm:prSet/>
      <dgm:spPr/>
      <dgm:t>
        <a:bodyPr/>
        <a:lstStyle/>
        <a:p>
          <a:endParaRPr lang="en-US"/>
        </a:p>
      </dgm:t>
    </dgm:pt>
    <dgm:pt modelId="{3DA7E7B0-0B2B-4D95-A2D2-A5ACDEA64019}" type="sibTrans" cxnId="{47C6D74A-1B0F-462E-A623-4E5C5794014F}">
      <dgm:prSet/>
      <dgm:spPr/>
      <dgm:t>
        <a:bodyPr/>
        <a:lstStyle/>
        <a:p>
          <a:endParaRPr lang="en-US"/>
        </a:p>
      </dgm:t>
    </dgm:pt>
    <dgm:pt modelId="{5BD6AFC1-B1DD-4074-9B58-7FB6072E2F55}">
      <dgm:prSet/>
      <dgm:spPr/>
      <dgm:t>
        <a:bodyPr/>
        <a:lstStyle/>
        <a:p>
          <a:r>
            <a:rPr lang="tr-TR"/>
            <a:t>-Yufka sacları</a:t>
          </a:r>
          <a:endParaRPr lang="en-US"/>
        </a:p>
      </dgm:t>
    </dgm:pt>
    <dgm:pt modelId="{FE11836D-B756-4BBD-8E9F-7D5CEF2FED46}" type="parTrans" cxnId="{01931881-B3CA-40FE-B5D5-C4D0A2D627A5}">
      <dgm:prSet/>
      <dgm:spPr/>
      <dgm:t>
        <a:bodyPr/>
        <a:lstStyle/>
        <a:p>
          <a:endParaRPr lang="en-US"/>
        </a:p>
      </dgm:t>
    </dgm:pt>
    <dgm:pt modelId="{0E57C7D1-2FAE-4F67-831B-E0616ECDCE82}" type="sibTrans" cxnId="{01931881-B3CA-40FE-B5D5-C4D0A2D627A5}">
      <dgm:prSet/>
      <dgm:spPr/>
      <dgm:t>
        <a:bodyPr/>
        <a:lstStyle/>
        <a:p>
          <a:endParaRPr lang="en-US"/>
        </a:p>
      </dgm:t>
    </dgm:pt>
    <dgm:pt modelId="{9FC98EC6-8F7E-4511-BA89-02013EE2BED8}" type="pres">
      <dgm:prSet presAssocID="{C69654ED-A090-46CA-8A2E-80FC23804F36}" presName="Name0" presStyleCnt="0">
        <dgm:presLayoutVars>
          <dgm:dir/>
          <dgm:animLvl val="lvl"/>
          <dgm:resizeHandles val="exact"/>
        </dgm:presLayoutVars>
      </dgm:prSet>
      <dgm:spPr/>
    </dgm:pt>
    <dgm:pt modelId="{C7419866-4FA4-4A1C-8CC2-0EADC6051AAF}" type="pres">
      <dgm:prSet presAssocID="{F925F473-35CC-4FBC-8DE3-31A06F9A4265}" presName="linNode" presStyleCnt="0"/>
      <dgm:spPr/>
    </dgm:pt>
    <dgm:pt modelId="{72A080BA-5AF7-4247-BEAD-42098AC0C5CD}" type="pres">
      <dgm:prSet presAssocID="{F925F473-35CC-4FBC-8DE3-31A06F9A4265}" presName="parentText" presStyleLbl="node1" presStyleIdx="0" presStyleCnt="4">
        <dgm:presLayoutVars>
          <dgm:chMax val="1"/>
          <dgm:bulletEnabled val="1"/>
        </dgm:presLayoutVars>
      </dgm:prSet>
      <dgm:spPr/>
    </dgm:pt>
    <dgm:pt modelId="{AD1C8FFE-739F-4FD6-AB06-61BB97EA9BA9}" type="pres">
      <dgm:prSet presAssocID="{C8EA42D8-FDFC-439D-911E-FF631BAF8E87}" presName="sp" presStyleCnt="0"/>
      <dgm:spPr/>
    </dgm:pt>
    <dgm:pt modelId="{6F0D6121-6F19-4173-87A9-8031E45BEDC1}" type="pres">
      <dgm:prSet presAssocID="{4245A318-BEBF-440E-860F-547A231DC4BE}" presName="linNode" presStyleCnt="0"/>
      <dgm:spPr/>
    </dgm:pt>
    <dgm:pt modelId="{7A013A51-684B-472A-ABD2-41BBB5DA58F4}" type="pres">
      <dgm:prSet presAssocID="{4245A318-BEBF-440E-860F-547A231DC4BE}" presName="parentText" presStyleLbl="node1" presStyleIdx="1" presStyleCnt="4">
        <dgm:presLayoutVars>
          <dgm:chMax val="1"/>
          <dgm:bulletEnabled val="1"/>
        </dgm:presLayoutVars>
      </dgm:prSet>
      <dgm:spPr/>
    </dgm:pt>
    <dgm:pt modelId="{356218AC-459F-4CFB-A5E5-B2FCBC88D884}" type="pres">
      <dgm:prSet presAssocID="{4245A318-BEBF-440E-860F-547A231DC4BE}" presName="descendantText" presStyleLbl="alignAccFollowNode1" presStyleIdx="0" presStyleCnt="3">
        <dgm:presLayoutVars>
          <dgm:bulletEnabled val="1"/>
        </dgm:presLayoutVars>
      </dgm:prSet>
      <dgm:spPr/>
    </dgm:pt>
    <dgm:pt modelId="{BB337803-97AF-4A35-B3F2-CA82D4DE0D6A}" type="pres">
      <dgm:prSet presAssocID="{AAE88710-2278-4E98-9615-3FA94B4F070F}" presName="sp" presStyleCnt="0"/>
      <dgm:spPr/>
    </dgm:pt>
    <dgm:pt modelId="{BB53950C-02B3-4117-B290-1674911EE303}" type="pres">
      <dgm:prSet presAssocID="{6367598F-E4FB-463B-B72C-C9D0F0C28112}" presName="linNode" presStyleCnt="0"/>
      <dgm:spPr/>
    </dgm:pt>
    <dgm:pt modelId="{12D47EAE-075E-4083-940C-0ADC3A8E24B6}" type="pres">
      <dgm:prSet presAssocID="{6367598F-E4FB-463B-B72C-C9D0F0C28112}" presName="parentText" presStyleLbl="node1" presStyleIdx="2" presStyleCnt="4">
        <dgm:presLayoutVars>
          <dgm:chMax val="1"/>
          <dgm:bulletEnabled val="1"/>
        </dgm:presLayoutVars>
      </dgm:prSet>
      <dgm:spPr/>
    </dgm:pt>
    <dgm:pt modelId="{D3B323A1-48CA-4827-932D-3F6AC83EF815}" type="pres">
      <dgm:prSet presAssocID="{6367598F-E4FB-463B-B72C-C9D0F0C28112}" presName="descendantText" presStyleLbl="alignAccFollowNode1" presStyleIdx="1" presStyleCnt="3">
        <dgm:presLayoutVars>
          <dgm:bulletEnabled val="1"/>
        </dgm:presLayoutVars>
      </dgm:prSet>
      <dgm:spPr/>
    </dgm:pt>
    <dgm:pt modelId="{0A268891-B9E9-41EB-AB36-E154625B9DC1}" type="pres">
      <dgm:prSet presAssocID="{B5BE804C-30F9-4F4E-9B51-B8FC51B5ABDA}" presName="sp" presStyleCnt="0"/>
      <dgm:spPr/>
    </dgm:pt>
    <dgm:pt modelId="{B91708CD-5873-4556-94C3-2A1C56A244D9}" type="pres">
      <dgm:prSet presAssocID="{811945B1-849F-4B5C-B107-AC67BB3A69FF}" presName="linNode" presStyleCnt="0"/>
      <dgm:spPr/>
    </dgm:pt>
    <dgm:pt modelId="{D4582E06-0E49-4B3A-BCAE-FB477F7F0467}" type="pres">
      <dgm:prSet presAssocID="{811945B1-849F-4B5C-B107-AC67BB3A69FF}" presName="parentText" presStyleLbl="node1" presStyleIdx="3" presStyleCnt="4">
        <dgm:presLayoutVars>
          <dgm:chMax val="1"/>
          <dgm:bulletEnabled val="1"/>
        </dgm:presLayoutVars>
      </dgm:prSet>
      <dgm:spPr/>
    </dgm:pt>
    <dgm:pt modelId="{C71AD45B-5BE3-4D14-812F-9C9790190EA7}" type="pres">
      <dgm:prSet presAssocID="{811945B1-849F-4B5C-B107-AC67BB3A69FF}" presName="descendantText" presStyleLbl="alignAccFollowNode1" presStyleIdx="2" presStyleCnt="3">
        <dgm:presLayoutVars>
          <dgm:bulletEnabled val="1"/>
        </dgm:presLayoutVars>
      </dgm:prSet>
      <dgm:spPr/>
    </dgm:pt>
  </dgm:ptLst>
  <dgm:cxnLst>
    <dgm:cxn modelId="{A2186E04-B7D2-4087-8298-553554C6CEE5}" type="presOf" srcId="{01F21042-BA9E-4BA4-B710-995A41E551A2}" destId="{356218AC-459F-4CFB-A5E5-B2FCBC88D884}" srcOrd="0" destOrd="0" presId="urn:microsoft.com/office/officeart/2005/8/layout/vList5"/>
    <dgm:cxn modelId="{481DFA09-2E92-4402-9606-BE36339F05C1}" srcId="{4245A318-BEBF-440E-860F-547A231DC4BE}" destId="{01F21042-BA9E-4BA4-B710-995A41E551A2}" srcOrd="0" destOrd="0" parTransId="{BB95CE25-9C7C-45DB-A2AE-9A82BDEE44B8}" sibTransId="{49585B28-E451-47E5-88EC-D8B4824E6B5F}"/>
    <dgm:cxn modelId="{44E4F612-F43B-4B7A-B7DE-E88EF2545F9C}" srcId="{6367598F-E4FB-463B-B72C-C9D0F0C28112}" destId="{71BDA378-6277-4BC1-97CA-151EBDE85680}" srcOrd="1" destOrd="0" parTransId="{EF79BF3D-D591-494A-84B6-6A7B1011083E}" sibTransId="{B3B67046-DB8B-49F8-A185-5B970F462ADA}"/>
    <dgm:cxn modelId="{5BE23317-449C-4ABE-BE70-4ACAEE0FD37F}" type="presOf" srcId="{71BDA378-6277-4BC1-97CA-151EBDE85680}" destId="{D3B323A1-48CA-4827-932D-3F6AC83EF815}" srcOrd="0" destOrd="1" presId="urn:microsoft.com/office/officeart/2005/8/layout/vList5"/>
    <dgm:cxn modelId="{682B2F31-4678-4EFD-9E42-09FFD509ABE4}" type="presOf" srcId="{13662690-779F-4049-96E6-8CC5DE81820A}" destId="{356218AC-459F-4CFB-A5E5-B2FCBC88D884}" srcOrd="0" destOrd="2" presId="urn:microsoft.com/office/officeart/2005/8/layout/vList5"/>
    <dgm:cxn modelId="{25AE6234-1142-4B48-80A5-677966A711C7}" type="presOf" srcId="{5BD6AFC1-B1DD-4074-9B58-7FB6072E2F55}" destId="{C71AD45B-5BE3-4D14-812F-9C9790190EA7}" srcOrd="0" destOrd="2" presId="urn:microsoft.com/office/officeart/2005/8/layout/vList5"/>
    <dgm:cxn modelId="{05BD3036-5141-4858-931E-93C6BC0DA120}" srcId="{C69654ED-A090-46CA-8A2E-80FC23804F36}" destId="{811945B1-849F-4B5C-B107-AC67BB3A69FF}" srcOrd="3" destOrd="0" parTransId="{716CB94A-40CA-4041-BF98-01EE46A8D0C4}" sibTransId="{552DB8DC-0786-4E8F-A5FD-56DDE28BD39B}"/>
    <dgm:cxn modelId="{BC114036-3EB6-40BD-AFDA-1362F1CAC9B2}" type="presOf" srcId="{1937B6B5-F103-4575-B68B-9D077593C247}" destId="{C71AD45B-5BE3-4D14-812F-9C9790190EA7}" srcOrd="0" destOrd="1" presId="urn:microsoft.com/office/officeart/2005/8/layout/vList5"/>
    <dgm:cxn modelId="{5257DD39-50AA-4988-AC67-DF91A44D75D1}" srcId="{C69654ED-A090-46CA-8A2E-80FC23804F36}" destId="{6367598F-E4FB-463B-B72C-C9D0F0C28112}" srcOrd="2" destOrd="0" parTransId="{F16178A4-72C7-4894-A04D-7AF672F4EE7D}" sibTransId="{B5BE804C-30F9-4F4E-9B51-B8FC51B5ABDA}"/>
    <dgm:cxn modelId="{36426A5E-B2BA-4AB6-8FDC-6F31F706484E}" type="presOf" srcId="{9A1689D2-4AFB-4736-A5BD-E8BA8D013849}" destId="{D3B323A1-48CA-4827-932D-3F6AC83EF815}" srcOrd="0" destOrd="0" presId="urn:microsoft.com/office/officeart/2005/8/layout/vList5"/>
    <dgm:cxn modelId="{C324465F-918C-4994-96AF-48C155B6B616}" srcId="{811945B1-849F-4B5C-B107-AC67BB3A69FF}" destId="{0ABB40AA-1EDE-4A59-B1CC-29A4626B0B93}" srcOrd="0" destOrd="0" parTransId="{446F03A3-A4F3-498A-BBE9-B3A1FF536644}" sibTransId="{8E8F33B2-8A3B-44E5-9B87-2D4B1DF9BE76}"/>
    <dgm:cxn modelId="{578A4E42-FE7A-41F0-8AEC-53D97752DF90}" type="presOf" srcId="{0ABB40AA-1EDE-4A59-B1CC-29A4626B0B93}" destId="{C71AD45B-5BE3-4D14-812F-9C9790190EA7}" srcOrd="0" destOrd="0" presId="urn:microsoft.com/office/officeart/2005/8/layout/vList5"/>
    <dgm:cxn modelId="{8D65B946-02A4-4B90-A4CB-3158A73576B1}" type="presOf" srcId="{D7A88A8E-A22E-49BB-9DC8-F1BC6EC48748}" destId="{356218AC-459F-4CFB-A5E5-B2FCBC88D884}" srcOrd="0" destOrd="1" presId="urn:microsoft.com/office/officeart/2005/8/layout/vList5"/>
    <dgm:cxn modelId="{47C6D74A-1B0F-462E-A623-4E5C5794014F}" srcId="{811945B1-849F-4B5C-B107-AC67BB3A69FF}" destId="{1937B6B5-F103-4575-B68B-9D077593C247}" srcOrd="1" destOrd="0" parTransId="{F9449246-B935-4DF8-A781-212CF0DB747B}" sibTransId="{3DA7E7B0-0B2B-4D95-A2D2-A5ACDEA64019}"/>
    <dgm:cxn modelId="{6C429557-33BF-4C78-8278-A76DB8CDD542}" srcId="{C69654ED-A090-46CA-8A2E-80FC23804F36}" destId="{4245A318-BEBF-440E-860F-547A231DC4BE}" srcOrd="1" destOrd="0" parTransId="{6C21F1A4-B623-4A9F-B88C-D63AAD785ED1}" sibTransId="{AAE88710-2278-4E98-9615-3FA94B4F070F}"/>
    <dgm:cxn modelId="{01931881-B3CA-40FE-B5D5-C4D0A2D627A5}" srcId="{811945B1-849F-4B5C-B107-AC67BB3A69FF}" destId="{5BD6AFC1-B1DD-4074-9B58-7FB6072E2F55}" srcOrd="2" destOrd="0" parTransId="{FE11836D-B756-4BBD-8E9F-7D5CEF2FED46}" sibTransId="{0E57C7D1-2FAE-4F67-831B-E0616ECDCE82}"/>
    <dgm:cxn modelId="{6F8E48A4-7728-4D03-8CBC-9B71EB315F39}" srcId="{4245A318-BEBF-440E-860F-547A231DC4BE}" destId="{13662690-779F-4049-96E6-8CC5DE81820A}" srcOrd="2" destOrd="0" parTransId="{6B0B6F41-050D-4653-96C3-81761C3BC915}" sibTransId="{CE19DC34-BFED-482C-ADFC-1E385A064653}"/>
    <dgm:cxn modelId="{9AA005AB-5D1A-43F0-A0B5-DA3273FC79E3}" type="presOf" srcId="{4245A318-BEBF-440E-860F-547A231DC4BE}" destId="{7A013A51-684B-472A-ABD2-41BBB5DA58F4}" srcOrd="0" destOrd="0" presId="urn:microsoft.com/office/officeart/2005/8/layout/vList5"/>
    <dgm:cxn modelId="{E37413AF-853A-42F0-BD72-DD31F177CBA9}" type="presOf" srcId="{F925F473-35CC-4FBC-8DE3-31A06F9A4265}" destId="{72A080BA-5AF7-4247-BEAD-42098AC0C5CD}" srcOrd="0" destOrd="0" presId="urn:microsoft.com/office/officeart/2005/8/layout/vList5"/>
    <dgm:cxn modelId="{FD9480C5-F420-4A19-9488-703D6A7CC82C}" type="presOf" srcId="{C69654ED-A090-46CA-8A2E-80FC23804F36}" destId="{9FC98EC6-8F7E-4511-BA89-02013EE2BED8}" srcOrd="0" destOrd="0" presId="urn:microsoft.com/office/officeart/2005/8/layout/vList5"/>
    <dgm:cxn modelId="{732DB5D4-60C1-49BE-B212-94A5DCC87E1F}" srcId="{C69654ED-A090-46CA-8A2E-80FC23804F36}" destId="{F925F473-35CC-4FBC-8DE3-31A06F9A4265}" srcOrd="0" destOrd="0" parTransId="{0A117E6D-B20D-43CF-A52B-18E0ABDA2106}" sibTransId="{C8EA42D8-FDFC-439D-911E-FF631BAF8E87}"/>
    <dgm:cxn modelId="{A8E192D6-914D-48AF-82B0-46F054300D09}" type="presOf" srcId="{811945B1-849F-4B5C-B107-AC67BB3A69FF}" destId="{D4582E06-0E49-4B3A-BCAE-FB477F7F0467}" srcOrd="0" destOrd="0" presId="urn:microsoft.com/office/officeart/2005/8/layout/vList5"/>
    <dgm:cxn modelId="{0F764EF1-F9DC-4971-8EA0-2E18899E5250}" srcId="{6367598F-E4FB-463B-B72C-C9D0F0C28112}" destId="{9A1689D2-4AFB-4736-A5BD-E8BA8D013849}" srcOrd="0" destOrd="0" parTransId="{875BF1B7-64B2-416C-931C-59203500EBFE}" sibTransId="{B88DF97D-7DAA-4FCB-B820-8F9D8AE9F8D4}"/>
    <dgm:cxn modelId="{35959CFC-971C-44C8-A98A-BF03498E1F62}" srcId="{4245A318-BEBF-440E-860F-547A231DC4BE}" destId="{D7A88A8E-A22E-49BB-9DC8-F1BC6EC48748}" srcOrd="1" destOrd="0" parTransId="{9D2BCD5A-1FA7-4596-BAE1-A6AFFD14CBEF}" sibTransId="{5975DF34-50DD-4E8E-8650-EEFEBF16D60D}"/>
    <dgm:cxn modelId="{E8ABD4FC-8EC8-45CD-86B2-BA03B1BDCBDB}" type="presOf" srcId="{6367598F-E4FB-463B-B72C-C9D0F0C28112}" destId="{12D47EAE-075E-4083-940C-0ADC3A8E24B6}" srcOrd="0" destOrd="0" presId="urn:microsoft.com/office/officeart/2005/8/layout/vList5"/>
    <dgm:cxn modelId="{1A0FEC63-C7DC-4911-87B1-C2AC2F93F93C}" type="presParOf" srcId="{9FC98EC6-8F7E-4511-BA89-02013EE2BED8}" destId="{C7419866-4FA4-4A1C-8CC2-0EADC6051AAF}" srcOrd="0" destOrd="0" presId="urn:microsoft.com/office/officeart/2005/8/layout/vList5"/>
    <dgm:cxn modelId="{5F3199D4-F37B-46DF-8D09-8E3E562BE814}" type="presParOf" srcId="{C7419866-4FA4-4A1C-8CC2-0EADC6051AAF}" destId="{72A080BA-5AF7-4247-BEAD-42098AC0C5CD}" srcOrd="0" destOrd="0" presId="urn:microsoft.com/office/officeart/2005/8/layout/vList5"/>
    <dgm:cxn modelId="{BD88550C-57C8-43C4-930F-36AB9B1BD356}" type="presParOf" srcId="{9FC98EC6-8F7E-4511-BA89-02013EE2BED8}" destId="{AD1C8FFE-739F-4FD6-AB06-61BB97EA9BA9}" srcOrd="1" destOrd="0" presId="urn:microsoft.com/office/officeart/2005/8/layout/vList5"/>
    <dgm:cxn modelId="{94E0D214-B2D9-4B5A-9A9F-ABB50945BEFA}" type="presParOf" srcId="{9FC98EC6-8F7E-4511-BA89-02013EE2BED8}" destId="{6F0D6121-6F19-4173-87A9-8031E45BEDC1}" srcOrd="2" destOrd="0" presId="urn:microsoft.com/office/officeart/2005/8/layout/vList5"/>
    <dgm:cxn modelId="{DAB88A40-9BCC-4AB2-992E-4E51D6800BF4}" type="presParOf" srcId="{6F0D6121-6F19-4173-87A9-8031E45BEDC1}" destId="{7A013A51-684B-472A-ABD2-41BBB5DA58F4}" srcOrd="0" destOrd="0" presId="urn:microsoft.com/office/officeart/2005/8/layout/vList5"/>
    <dgm:cxn modelId="{7F1D7769-56B1-4733-88FC-DF6D4B4110BB}" type="presParOf" srcId="{6F0D6121-6F19-4173-87A9-8031E45BEDC1}" destId="{356218AC-459F-4CFB-A5E5-B2FCBC88D884}" srcOrd="1" destOrd="0" presId="urn:microsoft.com/office/officeart/2005/8/layout/vList5"/>
    <dgm:cxn modelId="{826710F0-175B-4541-87CF-5A0EDE23D625}" type="presParOf" srcId="{9FC98EC6-8F7E-4511-BA89-02013EE2BED8}" destId="{BB337803-97AF-4A35-B3F2-CA82D4DE0D6A}" srcOrd="3" destOrd="0" presId="urn:microsoft.com/office/officeart/2005/8/layout/vList5"/>
    <dgm:cxn modelId="{FBFFCF40-B96C-4361-9BAD-53C4AADDE6EB}" type="presParOf" srcId="{9FC98EC6-8F7E-4511-BA89-02013EE2BED8}" destId="{BB53950C-02B3-4117-B290-1674911EE303}" srcOrd="4" destOrd="0" presId="urn:microsoft.com/office/officeart/2005/8/layout/vList5"/>
    <dgm:cxn modelId="{20D09DE6-067B-4FAB-B589-724A7F1D8CC7}" type="presParOf" srcId="{BB53950C-02B3-4117-B290-1674911EE303}" destId="{12D47EAE-075E-4083-940C-0ADC3A8E24B6}" srcOrd="0" destOrd="0" presId="urn:microsoft.com/office/officeart/2005/8/layout/vList5"/>
    <dgm:cxn modelId="{AC17F548-2F43-4478-8D8E-365F127052A9}" type="presParOf" srcId="{BB53950C-02B3-4117-B290-1674911EE303}" destId="{D3B323A1-48CA-4827-932D-3F6AC83EF815}" srcOrd="1" destOrd="0" presId="urn:microsoft.com/office/officeart/2005/8/layout/vList5"/>
    <dgm:cxn modelId="{50D55318-0110-4A95-A159-8A2ABC37CF04}" type="presParOf" srcId="{9FC98EC6-8F7E-4511-BA89-02013EE2BED8}" destId="{0A268891-B9E9-41EB-AB36-E154625B9DC1}" srcOrd="5" destOrd="0" presId="urn:microsoft.com/office/officeart/2005/8/layout/vList5"/>
    <dgm:cxn modelId="{4A4F5AD5-2368-444A-B03D-0DC856E6F92D}" type="presParOf" srcId="{9FC98EC6-8F7E-4511-BA89-02013EE2BED8}" destId="{B91708CD-5873-4556-94C3-2A1C56A244D9}" srcOrd="6" destOrd="0" presId="urn:microsoft.com/office/officeart/2005/8/layout/vList5"/>
    <dgm:cxn modelId="{6D519DE4-BB2F-4FEF-A9BE-7594A6B388FB}" type="presParOf" srcId="{B91708CD-5873-4556-94C3-2A1C56A244D9}" destId="{D4582E06-0E49-4B3A-BCAE-FB477F7F0467}" srcOrd="0" destOrd="0" presId="urn:microsoft.com/office/officeart/2005/8/layout/vList5"/>
    <dgm:cxn modelId="{7BC70360-1329-485E-878C-F3C22D561FD1}" type="presParOf" srcId="{B91708CD-5873-4556-94C3-2A1C56A244D9}" destId="{C71AD45B-5BE3-4D14-812F-9C9790190EA7}"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1F478A-4EC7-494D-AC16-989948D5892F}" type="doc">
      <dgm:prSet loTypeId="urn:microsoft.com/office/officeart/2005/8/layout/vList5" loCatId="list" qsTypeId="urn:microsoft.com/office/officeart/2005/8/quickstyle/simple4" qsCatId="simple" csTypeId="urn:microsoft.com/office/officeart/2005/8/colors/colorful2" csCatId="colorful" phldr="1"/>
      <dgm:spPr/>
      <dgm:t>
        <a:bodyPr/>
        <a:lstStyle/>
        <a:p>
          <a:endParaRPr lang="en-US"/>
        </a:p>
      </dgm:t>
    </dgm:pt>
    <dgm:pt modelId="{78CE0AAE-D178-4153-8C52-9525DAB8D56B}">
      <dgm:prSet/>
      <dgm:spPr/>
      <dgm:t>
        <a:bodyPr/>
        <a:lstStyle/>
        <a:p>
          <a:r>
            <a:rPr lang="tr-TR" b="1" dirty="0"/>
            <a:t>Isınma araçları yapımı </a:t>
          </a:r>
          <a:endParaRPr lang="en-US" dirty="0"/>
        </a:p>
      </dgm:t>
    </dgm:pt>
    <dgm:pt modelId="{C166BCFD-27E5-44C6-89FA-7041A53B89AF}" type="parTrans" cxnId="{59DC9FAB-5A93-4857-8BDF-5B1840841E9B}">
      <dgm:prSet/>
      <dgm:spPr/>
      <dgm:t>
        <a:bodyPr/>
        <a:lstStyle/>
        <a:p>
          <a:endParaRPr lang="en-US"/>
        </a:p>
      </dgm:t>
    </dgm:pt>
    <dgm:pt modelId="{B70C6A68-69D7-437B-ACF2-5EEA0157D275}" type="sibTrans" cxnId="{59DC9FAB-5A93-4857-8BDF-5B1840841E9B}">
      <dgm:prSet/>
      <dgm:spPr/>
      <dgm:t>
        <a:bodyPr/>
        <a:lstStyle/>
        <a:p>
          <a:endParaRPr lang="en-US"/>
        </a:p>
      </dgm:t>
    </dgm:pt>
    <dgm:pt modelId="{7A802DF0-B8DC-4F23-9FEA-F769DF37503C}">
      <dgm:prSet/>
      <dgm:spPr/>
      <dgm:t>
        <a:bodyPr/>
        <a:lstStyle/>
        <a:p>
          <a:r>
            <a:rPr lang="tr-TR" b="1"/>
            <a:t>-</a:t>
          </a:r>
          <a:r>
            <a:rPr lang="tr-TR"/>
            <a:t>Soba ve boruları</a:t>
          </a:r>
          <a:endParaRPr lang="en-US"/>
        </a:p>
      </dgm:t>
    </dgm:pt>
    <dgm:pt modelId="{3FA5B6D0-D4C5-4D01-AFF6-7C010D0109EB}" type="parTrans" cxnId="{344D9861-ADD4-490D-A32A-BC713F0D185E}">
      <dgm:prSet/>
      <dgm:spPr/>
      <dgm:t>
        <a:bodyPr/>
        <a:lstStyle/>
        <a:p>
          <a:endParaRPr lang="en-US"/>
        </a:p>
      </dgm:t>
    </dgm:pt>
    <dgm:pt modelId="{B64E4F5C-A49C-4CCC-9AAB-B9E0E4952FF6}" type="sibTrans" cxnId="{344D9861-ADD4-490D-A32A-BC713F0D185E}">
      <dgm:prSet/>
      <dgm:spPr/>
      <dgm:t>
        <a:bodyPr/>
        <a:lstStyle/>
        <a:p>
          <a:endParaRPr lang="en-US"/>
        </a:p>
      </dgm:t>
    </dgm:pt>
    <dgm:pt modelId="{8308FAFF-DBD3-4D8A-B437-80A0E1F4E3AD}">
      <dgm:prSet/>
      <dgm:spPr/>
      <dgm:t>
        <a:bodyPr/>
        <a:lstStyle/>
        <a:p>
          <a:r>
            <a:rPr lang="tr-TR" b="1"/>
            <a:t>-</a:t>
          </a:r>
          <a:r>
            <a:rPr lang="tr-TR"/>
            <a:t>Mangal,kürek</a:t>
          </a:r>
          <a:endParaRPr lang="en-US"/>
        </a:p>
      </dgm:t>
    </dgm:pt>
    <dgm:pt modelId="{325B08C3-27B4-4ABD-929B-FCE6E4E61A3C}" type="parTrans" cxnId="{E3A382DD-12D0-4913-9366-A0B517AA2CD9}">
      <dgm:prSet/>
      <dgm:spPr/>
      <dgm:t>
        <a:bodyPr/>
        <a:lstStyle/>
        <a:p>
          <a:endParaRPr lang="en-US"/>
        </a:p>
      </dgm:t>
    </dgm:pt>
    <dgm:pt modelId="{841C0F5A-6985-4E8F-8508-D5A9FEAF700E}" type="sibTrans" cxnId="{E3A382DD-12D0-4913-9366-A0B517AA2CD9}">
      <dgm:prSet/>
      <dgm:spPr/>
      <dgm:t>
        <a:bodyPr/>
        <a:lstStyle/>
        <a:p>
          <a:endParaRPr lang="en-US"/>
        </a:p>
      </dgm:t>
    </dgm:pt>
    <dgm:pt modelId="{419EF741-52F0-4679-BC1F-BB6EC4B38C2F}">
      <dgm:prSet/>
      <dgm:spPr/>
      <dgm:t>
        <a:bodyPr/>
        <a:lstStyle/>
        <a:p>
          <a:r>
            <a:rPr lang="tr-TR" b="1"/>
            <a:t>-</a:t>
          </a:r>
          <a:r>
            <a:rPr lang="tr-TR"/>
            <a:t>Şömine aksesuarları</a:t>
          </a:r>
          <a:endParaRPr lang="en-US"/>
        </a:p>
      </dgm:t>
    </dgm:pt>
    <dgm:pt modelId="{1A533BCD-40D8-452C-B95D-11E3BEFF5288}" type="parTrans" cxnId="{08F34CA0-B48E-49C5-B078-A481F54C0458}">
      <dgm:prSet/>
      <dgm:spPr/>
      <dgm:t>
        <a:bodyPr/>
        <a:lstStyle/>
        <a:p>
          <a:endParaRPr lang="en-US"/>
        </a:p>
      </dgm:t>
    </dgm:pt>
    <dgm:pt modelId="{82A8CE05-D421-4705-9062-F740C7A9533C}" type="sibTrans" cxnId="{08F34CA0-B48E-49C5-B078-A481F54C0458}">
      <dgm:prSet/>
      <dgm:spPr/>
      <dgm:t>
        <a:bodyPr/>
        <a:lstStyle/>
        <a:p>
          <a:endParaRPr lang="en-US"/>
        </a:p>
      </dgm:t>
    </dgm:pt>
    <dgm:pt modelId="{9E67E91F-4265-4722-B825-6DAA48AABE29}">
      <dgm:prSet/>
      <dgm:spPr/>
      <dgm:t>
        <a:bodyPr/>
        <a:lstStyle/>
        <a:p>
          <a:r>
            <a:rPr lang="tr-TR" b="1" dirty="0"/>
            <a:t>Tarım araçları yapımı</a:t>
          </a:r>
          <a:endParaRPr lang="en-US" dirty="0"/>
        </a:p>
      </dgm:t>
    </dgm:pt>
    <dgm:pt modelId="{48311670-8C86-4839-9435-5640966AEF3E}" type="parTrans" cxnId="{003DD1C3-565D-4DE7-9CE3-956300F8607B}">
      <dgm:prSet/>
      <dgm:spPr/>
      <dgm:t>
        <a:bodyPr/>
        <a:lstStyle/>
        <a:p>
          <a:endParaRPr lang="en-US"/>
        </a:p>
      </dgm:t>
    </dgm:pt>
    <dgm:pt modelId="{D819DCBE-168B-481A-ABDA-E84BD524067F}" type="sibTrans" cxnId="{003DD1C3-565D-4DE7-9CE3-956300F8607B}">
      <dgm:prSet/>
      <dgm:spPr/>
      <dgm:t>
        <a:bodyPr/>
        <a:lstStyle/>
        <a:p>
          <a:endParaRPr lang="en-US"/>
        </a:p>
      </dgm:t>
    </dgm:pt>
    <dgm:pt modelId="{08C0E17F-485C-49F4-82A8-BF9C1291B278}">
      <dgm:prSet/>
      <dgm:spPr/>
      <dgm:t>
        <a:bodyPr/>
        <a:lstStyle/>
        <a:p>
          <a:r>
            <a:rPr lang="tr-TR"/>
            <a:t>-Saban ve pulluk demiri</a:t>
          </a:r>
          <a:endParaRPr lang="en-US"/>
        </a:p>
      </dgm:t>
    </dgm:pt>
    <dgm:pt modelId="{E0458066-5CB5-4B46-99A5-CFFBE29B3BD2}" type="parTrans" cxnId="{E69A818D-2DD1-4562-8C32-8367128B776A}">
      <dgm:prSet/>
      <dgm:spPr/>
      <dgm:t>
        <a:bodyPr/>
        <a:lstStyle/>
        <a:p>
          <a:endParaRPr lang="en-US"/>
        </a:p>
      </dgm:t>
    </dgm:pt>
    <dgm:pt modelId="{AE2297C2-2B93-48BD-92CD-8CE34C8CF47B}" type="sibTrans" cxnId="{E69A818D-2DD1-4562-8C32-8367128B776A}">
      <dgm:prSet/>
      <dgm:spPr/>
      <dgm:t>
        <a:bodyPr/>
        <a:lstStyle/>
        <a:p>
          <a:endParaRPr lang="en-US"/>
        </a:p>
      </dgm:t>
    </dgm:pt>
    <dgm:pt modelId="{DAAAD6D1-6B00-4979-B6F3-9BC149E793BD}">
      <dgm:prSet/>
      <dgm:spPr/>
      <dgm:t>
        <a:bodyPr/>
        <a:lstStyle/>
        <a:p>
          <a:r>
            <a:rPr lang="tr-TR" b="1"/>
            <a:t>-</a:t>
          </a:r>
          <a:r>
            <a:rPr lang="tr-TR"/>
            <a:t>Kazmalar,kürekler</a:t>
          </a:r>
          <a:endParaRPr lang="en-US"/>
        </a:p>
      </dgm:t>
    </dgm:pt>
    <dgm:pt modelId="{E4A491B2-D3D4-4746-9E35-B2A7CD138ECF}" type="parTrans" cxnId="{6CB85B63-1990-4227-82ED-50D91613DF7E}">
      <dgm:prSet/>
      <dgm:spPr/>
      <dgm:t>
        <a:bodyPr/>
        <a:lstStyle/>
        <a:p>
          <a:endParaRPr lang="en-US"/>
        </a:p>
      </dgm:t>
    </dgm:pt>
    <dgm:pt modelId="{5D278BF5-E67B-4102-BB8F-C3BBC2A05151}" type="sibTrans" cxnId="{6CB85B63-1990-4227-82ED-50D91613DF7E}">
      <dgm:prSet/>
      <dgm:spPr/>
      <dgm:t>
        <a:bodyPr/>
        <a:lstStyle/>
        <a:p>
          <a:endParaRPr lang="en-US"/>
        </a:p>
      </dgm:t>
    </dgm:pt>
    <dgm:pt modelId="{04188B81-A5DC-4D1B-A084-E1CA5FD5A07A}">
      <dgm:prSet/>
      <dgm:spPr/>
      <dgm:t>
        <a:bodyPr/>
        <a:lstStyle/>
        <a:p>
          <a:r>
            <a:rPr lang="tr-TR" b="1"/>
            <a:t>-</a:t>
          </a:r>
          <a:r>
            <a:rPr lang="tr-TR"/>
            <a:t>Çapalar,tırmıklar</a:t>
          </a:r>
          <a:endParaRPr lang="en-US"/>
        </a:p>
      </dgm:t>
    </dgm:pt>
    <dgm:pt modelId="{148AB496-FB67-445A-A6CB-54ED45EDF1D1}" type="parTrans" cxnId="{09779E7A-AB1A-49FE-A22B-BAB5B4C38D0B}">
      <dgm:prSet/>
      <dgm:spPr/>
      <dgm:t>
        <a:bodyPr/>
        <a:lstStyle/>
        <a:p>
          <a:endParaRPr lang="en-US"/>
        </a:p>
      </dgm:t>
    </dgm:pt>
    <dgm:pt modelId="{FF6862AC-DAE5-4BA5-A96D-362AAF57FDE3}" type="sibTrans" cxnId="{09779E7A-AB1A-49FE-A22B-BAB5B4C38D0B}">
      <dgm:prSet/>
      <dgm:spPr/>
      <dgm:t>
        <a:bodyPr/>
        <a:lstStyle/>
        <a:p>
          <a:endParaRPr lang="en-US"/>
        </a:p>
      </dgm:t>
    </dgm:pt>
    <dgm:pt modelId="{C5D4684B-2311-479D-BE40-47D09B69CB44}">
      <dgm:prSet/>
      <dgm:spPr/>
      <dgm:t>
        <a:bodyPr/>
        <a:lstStyle/>
        <a:p>
          <a:r>
            <a:rPr lang="tr-TR" b="1" dirty="0"/>
            <a:t>Hayvan koşumu ve donanımı ile ilgili araç yapımı</a:t>
          </a:r>
          <a:endParaRPr lang="en-US" dirty="0"/>
        </a:p>
      </dgm:t>
    </dgm:pt>
    <dgm:pt modelId="{2B0E613C-188E-4AC5-80B3-2657FE7AC85A}" type="parTrans" cxnId="{7EBEF6A7-0ED7-46D7-A124-2492B05B4286}">
      <dgm:prSet/>
      <dgm:spPr/>
      <dgm:t>
        <a:bodyPr/>
        <a:lstStyle/>
        <a:p>
          <a:endParaRPr lang="en-US"/>
        </a:p>
      </dgm:t>
    </dgm:pt>
    <dgm:pt modelId="{8D156790-C6B1-4DEC-AA8C-6BD3D288F711}" type="sibTrans" cxnId="{7EBEF6A7-0ED7-46D7-A124-2492B05B4286}">
      <dgm:prSet/>
      <dgm:spPr/>
      <dgm:t>
        <a:bodyPr/>
        <a:lstStyle/>
        <a:p>
          <a:endParaRPr lang="en-US"/>
        </a:p>
      </dgm:t>
    </dgm:pt>
    <dgm:pt modelId="{8D5AE43B-7A02-4565-9A45-B61C4A15D6B5}">
      <dgm:prSet/>
      <dgm:spPr/>
      <dgm:t>
        <a:bodyPr/>
        <a:lstStyle/>
        <a:p>
          <a:r>
            <a:rPr lang="tr-TR" b="1"/>
            <a:t>-</a:t>
          </a:r>
          <a:r>
            <a:rPr lang="tr-TR"/>
            <a:t>Nal,mıh,gem</a:t>
          </a:r>
          <a:endParaRPr lang="en-US"/>
        </a:p>
      </dgm:t>
    </dgm:pt>
    <dgm:pt modelId="{4571D8C2-E877-4689-B184-006CF3C825ED}" type="parTrans" cxnId="{A198ABA5-87CD-4582-A955-9E04180D8DCA}">
      <dgm:prSet/>
      <dgm:spPr/>
      <dgm:t>
        <a:bodyPr/>
        <a:lstStyle/>
        <a:p>
          <a:endParaRPr lang="en-US"/>
        </a:p>
      </dgm:t>
    </dgm:pt>
    <dgm:pt modelId="{ED0088E2-76F7-4E0A-9653-93FE7569A22C}" type="sibTrans" cxnId="{A198ABA5-87CD-4582-A955-9E04180D8DCA}">
      <dgm:prSet/>
      <dgm:spPr/>
      <dgm:t>
        <a:bodyPr/>
        <a:lstStyle/>
        <a:p>
          <a:endParaRPr lang="en-US"/>
        </a:p>
      </dgm:t>
    </dgm:pt>
    <dgm:pt modelId="{04049CCB-8324-4FED-8B1E-1AA244B81290}">
      <dgm:prSet/>
      <dgm:spPr/>
      <dgm:t>
        <a:bodyPr/>
        <a:lstStyle/>
        <a:p>
          <a:r>
            <a:rPr lang="tr-TR" b="1"/>
            <a:t>-</a:t>
          </a:r>
          <a:r>
            <a:rPr lang="tr-TR"/>
            <a:t>Zincir</a:t>
          </a:r>
          <a:endParaRPr lang="en-US"/>
        </a:p>
      </dgm:t>
    </dgm:pt>
    <dgm:pt modelId="{9DB77810-89A8-4701-B403-5B21833C3A33}" type="parTrans" cxnId="{126C25BC-DC01-4EF9-A73A-DEF513E1940C}">
      <dgm:prSet/>
      <dgm:spPr/>
      <dgm:t>
        <a:bodyPr/>
        <a:lstStyle/>
        <a:p>
          <a:endParaRPr lang="en-US"/>
        </a:p>
      </dgm:t>
    </dgm:pt>
    <dgm:pt modelId="{2B8E45D0-9FCC-47C4-A11E-34C586C4D304}" type="sibTrans" cxnId="{126C25BC-DC01-4EF9-A73A-DEF513E1940C}">
      <dgm:prSet/>
      <dgm:spPr/>
      <dgm:t>
        <a:bodyPr/>
        <a:lstStyle/>
        <a:p>
          <a:endParaRPr lang="en-US"/>
        </a:p>
      </dgm:t>
    </dgm:pt>
    <dgm:pt modelId="{7EBD6098-B589-4F2B-9D87-74A05635339A}">
      <dgm:prSet/>
      <dgm:spPr/>
      <dgm:t>
        <a:bodyPr/>
        <a:lstStyle/>
        <a:p>
          <a:r>
            <a:rPr lang="tr-TR" b="1"/>
            <a:t>-</a:t>
          </a:r>
          <a:r>
            <a:rPr lang="tr-TR"/>
            <a:t>Tasma</a:t>
          </a:r>
          <a:endParaRPr lang="en-US"/>
        </a:p>
      </dgm:t>
    </dgm:pt>
    <dgm:pt modelId="{7155ED06-9175-46D9-8FA8-E631700FC9A1}" type="parTrans" cxnId="{12983B85-9F3F-4D98-B7BD-AD1CB5D62AB9}">
      <dgm:prSet/>
      <dgm:spPr/>
      <dgm:t>
        <a:bodyPr/>
        <a:lstStyle/>
        <a:p>
          <a:endParaRPr lang="en-US"/>
        </a:p>
      </dgm:t>
    </dgm:pt>
    <dgm:pt modelId="{FB0EA995-28D1-4924-A21C-964F47B9A19C}" type="sibTrans" cxnId="{12983B85-9F3F-4D98-B7BD-AD1CB5D62AB9}">
      <dgm:prSet/>
      <dgm:spPr/>
      <dgm:t>
        <a:bodyPr/>
        <a:lstStyle/>
        <a:p>
          <a:endParaRPr lang="en-US"/>
        </a:p>
      </dgm:t>
    </dgm:pt>
    <dgm:pt modelId="{87760B1B-9559-41DC-9DF7-1B55C3676BAC}" type="pres">
      <dgm:prSet presAssocID="{4A1F478A-4EC7-494D-AC16-989948D5892F}" presName="Name0" presStyleCnt="0">
        <dgm:presLayoutVars>
          <dgm:dir/>
          <dgm:animLvl val="lvl"/>
          <dgm:resizeHandles val="exact"/>
        </dgm:presLayoutVars>
      </dgm:prSet>
      <dgm:spPr/>
    </dgm:pt>
    <dgm:pt modelId="{8A39F68C-D394-43A7-9FA4-DACCB2B313CF}" type="pres">
      <dgm:prSet presAssocID="{78CE0AAE-D178-4153-8C52-9525DAB8D56B}" presName="linNode" presStyleCnt="0"/>
      <dgm:spPr/>
    </dgm:pt>
    <dgm:pt modelId="{E61AE7B3-F8BA-4E8D-B318-7AAA46702AAC}" type="pres">
      <dgm:prSet presAssocID="{78CE0AAE-D178-4153-8C52-9525DAB8D56B}" presName="parentText" presStyleLbl="node1" presStyleIdx="0" presStyleCnt="3">
        <dgm:presLayoutVars>
          <dgm:chMax val="1"/>
          <dgm:bulletEnabled val="1"/>
        </dgm:presLayoutVars>
      </dgm:prSet>
      <dgm:spPr/>
    </dgm:pt>
    <dgm:pt modelId="{B1EF3AEE-50D3-4F2A-9CC8-195D1FE49F07}" type="pres">
      <dgm:prSet presAssocID="{78CE0AAE-D178-4153-8C52-9525DAB8D56B}" presName="descendantText" presStyleLbl="alignAccFollowNode1" presStyleIdx="0" presStyleCnt="3">
        <dgm:presLayoutVars>
          <dgm:bulletEnabled val="1"/>
        </dgm:presLayoutVars>
      </dgm:prSet>
      <dgm:spPr/>
    </dgm:pt>
    <dgm:pt modelId="{1B011A53-AB92-4ED3-A413-AF1BF0E94A7C}" type="pres">
      <dgm:prSet presAssocID="{B70C6A68-69D7-437B-ACF2-5EEA0157D275}" presName="sp" presStyleCnt="0"/>
      <dgm:spPr/>
    </dgm:pt>
    <dgm:pt modelId="{3057ECBF-1099-4D29-BD19-E1F4A0B1E3F8}" type="pres">
      <dgm:prSet presAssocID="{9E67E91F-4265-4722-B825-6DAA48AABE29}" presName="linNode" presStyleCnt="0"/>
      <dgm:spPr/>
    </dgm:pt>
    <dgm:pt modelId="{D29E9836-E16E-4A66-A6A4-555DE7B496D3}" type="pres">
      <dgm:prSet presAssocID="{9E67E91F-4265-4722-B825-6DAA48AABE29}" presName="parentText" presStyleLbl="node1" presStyleIdx="1" presStyleCnt="3">
        <dgm:presLayoutVars>
          <dgm:chMax val="1"/>
          <dgm:bulletEnabled val="1"/>
        </dgm:presLayoutVars>
      </dgm:prSet>
      <dgm:spPr/>
    </dgm:pt>
    <dgm:pt modelId="{AE362D45-DE0F-4373-A32F-8C3A7E73FF2C}" type="pres">
      <dgm:prSet presAssocID="{9E67E91F-4265-4722-B825-6DAA48AABE29}" presName="descendantText" presStyleLbl="alignAccFollowNode1" presStyleIdx="1" presStyleCnt="3">
        <dgm:presLayoutVars>
          <dgm:bulletEnabled val="1"/>
        </dgm:presLayoutVars>
      </dgm:prSet>
      <dgm:spPr/>
    </dgm:pt>
    <dgm:pt modelId="{344CED19-13D5-42C5-9B72-FDB4585BEB4E}" type="pres">
      <dgm:prSet presAssocID="{D819DCBE-168B-481A-ABDA-E84BD524067F}" presName="sp" presStyleCnt="0"/>
      <dgm:spPr/>
    </dgm:pt>
    <dgm:pt modelId="{5B787B87-E556-4900-917B-55BFF0876621}" type="pres">
      <dgm:prSet presAssocID="{C5D4684B-2311-479D-BE40-47D09B69CB44}" presName="linNode" presStyleCnt="0"/>
      <dgm:spPr/>
    </dgm:pt>
    <dgm:pt modelId="{EB904A23-7CA2-4EB3-ADDE-118EF94D6CC3}" type="pres">
      <dgm:prSet presAssocID="{C5D4684B-2311-479D-BE40-47D09B69CB44}" presName="parentText" presStyleLbl="node1" presStyleIdx="2" presStyleCnt="3">
        <dgm:presLayoutVars>
          <dgm:chMax val="1"/>
          <dgm:bulletEnabled val="1"/>
        </dgm:presLayoutVars>
      </dgm:prSet>
      <dgm:spPr/>
    </dgm:pt>
    <dgm:pt modelId="{095B5198-913D-46EE-8B27-6513ED5BF3F4}" type="pres">
      <dgm:prSet presAssocID="{C5D4684B-2311-479D-BE40-47D09B69CB44}" presName="descendantText" presStyleLbl="alignAccFollowNode1" presStyleIdx="2" presStyleCnt="3">
        <dgm:presLayoutVars>
          <dgm:bulletEnabled val="1"/>
        </dgm:presLayoutVars>
      </dgm:prSet>
      <dgm:spPr/>
    </dgm:pt>
  </dgm:ptLst>
  <dgm:cxnLst>
    <dgm:cxn modelId="{922C891A-C705-454D-8646-E02C7B9850D6}" type="presOf" srcId="{8308FAFF-DBD3-4D8A-B437-80A0E1F4E3AD}" destId="{B1EF3AEE-50D3-4F2A-9CC8-195D1FE49F07}" srcOrd="0" destOrd="1" presId="urn:microsoft.com/office/officeart/2005/8/layout/vList5"/>
    <dgm:cxn modelId="{EE57923E-531B-4680-836B-38006E6676C9}" type="presOf" srcId="{DAAAD6D1-6B00-4979-B6F3-9BC149E793BD}" destId="{AE362D45-DE0F-4373-A32F-8C3A7E73FF2C}" srcOrd="0" destOrd="1" presId="urn:microsoft.com/office/officeart/2005/8/layout/vList5"/>
    <dgm:cxn modelId="{344D9861-ADD4-490D-A32A-BC713F0D185E}" srcId="{78CE0AAE-D178-4153-8C52-9525DAB8D56B}" destId="{7A802DF0-B8DC-4F23-9FEA-F769DF37503C}" srcOrd="0" destOrd="0" parTransId="{3FA5B6D0-D4C5-4D01-AFF6-7C010D0109EB}" sibTransId="{B64E4F5C-A49C-4CCC-9AAB-B9E0E4952FF6}"/>
    <dgm:cxn modelId="{6CB85B63-1990-4227-82ED-50D91613DF7E}" srcId="{9E67E91F-4265-4722-B825-6DAA48AABE29}" destId="{DAAAD6D1-6B00-4979-B6F3-9BC149E793BD}" srcOrd="1" destOrd="0" parTransId="{E4A491B2-D3D4-4746-9E35-B2A7CD138ECF}" sibTransId="{5D278BF5-E67B-4102-BB8F-C3BBC2A05151}"/>
    <dgm:cxn modelId="{5ED5F346-F935-49DB-B6AB-7BD546FB4887}" type="presOf" srcId="{78CE0AAE-D178-4153-8C52-9525DAB8D56B}" destId="{E61AE7B3-F8BA-4E8D-B318-7AAA46702AAC}" srcOrd="0" destOrd="0" presId="urn:microsoft.com/office/officeart/2005/8/layout/vList5"/>
    <dgm:cxn modelId="{0FEC1E68-1470-4E5B-AED5-5DA12ECE5331}" type="presOf" srcId="{4A1F478A-4EC7-494D-AC16-989948D5892F}" destId="{87760B1B-9559-41DC-9DF7-1B55C3676BAC}" srcOrd="0" destOrd="0" presId="urn:microsoft.com/office/officeart/2005/8/layout/vList5"/>
    <dgm:cxn modelId="{A3847A48-8476-4D01-9369-1FD60ECFF37C}" type="presOf" srcId="{8D5AE43B-7A02-4565-9A45-B61C4A15D6B5}" destId="{095B5198-913D-46EE-8B27-6513ED5BF3F4}" srcOrd="0" destOrd="0" presId="urn:microsoft.com/office/officeart/2005/8/layout/vList5"/>
    <dgm:cxn modelId="{2F90376D-9F7B-4E02-80C7-5E888B26B9FD}" type="presOf" srcId="{419EF741-52F0-4679-BC1F-BB6EC4B38C2F}" destId="{B1EF3AEE-50D3-4F2A-9CC8-195D1FE49F07}" srcOrd="0" destOrd="2" presId="urn:microsoft.com/office/officeart/2005/8/layout/vList5"/>
    <dgm:cxn modelId="{2FFBA56F-3F7F-45A2-8188-09F657FA8AA5}" type="presOf" srcId="{08C0E17F-485C-49F4-82A8-BF9C1291B278}" destId="{AE362D45-DE0F-4373-A32F-8C3A7E73FF2C}" srcOrd="0" destOrd="0" presId="urn:microsoft.com/office/officeart/2005/8/layout/vList5"/>
    <dgm:cxn modelId="{09779E7A-AB1A-49FE-A22B-BAB5B4C38D0B}" srcId="{9E67E91F-4265-4722-B825-6DAA48AABE29}" destId="{04188B81-A5DC-4D1B-A084-E1CA5FD5A07A}" srcOrd="2" destOrd="0" parTransId="{148AB496-FB67-445A-A6CB-54ED45EDF1D1}" sibTransId="{FF6862AC-DAE5-4BA5-A96D-362AAF57FDE3}"/>
    <dgm:cxn modelId="{E9D4C181-6C3A-4FE2-86BB-E4D4385EBA8C}" type="presOf" srcId="{9E67E91F-4265-4722-B825-6DAA48AABE29}" destId="{D29E9836-E16E-4A66-A6A4-555DE7B496D3}" srcOrd="0" destOrd="0" presId="urn:microsoft.com/office/officeart/2005/8/layout/vList5"/>
    <dgm:cxn modelId="{12983B85-9F3F-4D98-B7BD-AD1CB5D62AB9}" srcId="{C5D4684B-2311-479D-BE40-47D09B69CB44}" destId="{7EBD6098-B589-4F2B-9D87-74A05635339A}" srcOrd="2" destOrd="0" parTransId="{7155ED06-9175-46D9-8FA8-E631700FC9A1}" sibTransId="{FB0EA995-28D1-4924-A21C-964F47B9A19C}"/>
    <dgm:cxn modelId="{F7EB0286-DB96-4E6E-8012-B5CE623EFE57}" type="presOf" srcId="{04188B81-A5DC-4D1B-A084-E1CA5FD5A07A}" destId="{AE362D45-DE0F-4373-A32F-8C3A7E73FF2C}" srcOrd="0" destOrd="2" presId="urn:microsoft.com/office/officeart/2005/8/layout/vList5"/>
    <dgm:cxn modelId="{E69A818D-2DD1-4562-8C32-8367128B776A}" srcId="{9E67E91F-4265-4722-B825-6DAA48AABE29}" destId="{08C0E17F-485C-49F4-82A8-BF9C1291B278}" srcOrd="0" destOrd="0" parTransId="{E0458066-5CB5-4B46-99A5-CFFBE29B3BD2}" sibTransId="{AE2297C2-2B93-48BD-92CD-8CE34C8CF47B}"/>
    <dgm:cxn modelId="{81D4BF97-E75D-44A3-B59E-A2CBD90F284C}" type="presOf" srcId="{7EBD6098-B589-4F2B-9D87-74A05635339A}" destId="{095B5198-913D-46EE-8B27-6513ED5BF3F4}" srcOrd="0" destOrd="2" presId="urn:microsoft.com/office/officeart/2005/8/layout/vList5"/>
    <dgm:cxn modelId="{9212669E-9C8E-4604-8BA3-544281B4489E}" type="presOf" srcId="{04049CCB-8324-4FED-8B1E-1AA244B81290}" destId="{095B5198-913D-46EE-8B27-6513ED5BF3F4}" srcOrd="0" destOrd="1" presId="urn:microsoft.com/office/officeart/2005/8/layout/vList5"/>
    <dgm:cxn modelId="{08F34CA0-B48E-49C5-B078-A481F54C0458}" srcId="{78CE0AAE-D178-4153-8C52-9525DAB8D56B}" destId="{419EF741-52F0-4679-BC1F-BB6EC4B38C2F}" srcOrd="2" destOrd="0" parTransId="{1A533BCD-40D8-452C-B95D-11E3BEFF5288}" sibTransId="{82A8CE05-D421-4705-9062-F740C7A9533C}"/>
    <dgm:cxn modelId="{A198ABA5-87CD-4582-A955-9E04180D8DCA}" srcId="{C5D4684B-2311-479D-BE40-47D09B69CB44}" destId="{8D5AE43B-7A02-4565-9A45-B61C4A15D6B5}" srcOrd="0" destOrd="0" parTransId="{4571D8C2-E877-4689-B184-006CF3C825ED}" sibTransId="{ED0088E2-76F7-4E0A-9653-93FE7569A22C}"/>
    <dgm:cxn modelId="{7EBEF6A7-0ED7-46D7-A124-2492B05B4286}" srcId="{4A1F478A-4EC7-494D-AC16-989948D5892F}" destId="{C5D4684B-2311-479D-BE40-47D09B69CB44}" srcOrd="2" destOrd="0" parTransId="{2B0E613C-188E-4AC5-80B3-2657FE7AC85A}" sibTransId="{8D156790-C6B1-4DEC-AA8C-6BD3D288F711}"/>
    <dgm:cxn modelId="{59DC9FAB-5A93-4857-8BDF-5B1840841E9B}" srcId="{4A1F478A-4EC7-494D-AC16-989948D5892F}" destId="{78CE0AAE-D178-4153-8C52-9525DAB8D56B}" srcOrd="0" destOrd="0" parTransId="{C166BCFD-27E5-44C6-89FA-7041A53B89AF}" sibTransId="{B70C6A68-69D7-437B-ACF2-5EEA0157D275}"/>
    <dgm:cxn modelId="{126C25BC-DC01-4EF9-A73A-DEF513E1940C}" srcId="{C5D4684B-2311-479D-BE40-47D09B69CB44}" destId="{04049CCB-8324-4FED-8B1E-1AA244B81290}" srcOrd="1" destOrd="0" parTransId="{9DB77810-89A8-4701-B403-5B21833C3A33}" sibTransId="{2B8E45D0-9FCC-47C4-A11E-34C586C4D304}"/>
    <dgm:cxn modelId="{003DD1C3-565D-4DE7-9CE3-956300F8607B}" srcId="{4A1F478A-4EC7-494D-AC16-989948D5892F}" destId="{9E67E91F-4265-4722-B825-6DAA48AABE29}" srcOrd="1" destOrd="0" parTransId="{48311670-8C86-4839-9435-5640966AEF3E}" sibTransId="{D819DCBE-168B-481A-ABDA-E84BD524067F}"/>
    <dgm:cxn modelId="{E3A382DD-12D0-4913-9366-A0B517AA2CD9}" srcId="{78CE0AAE-D178-4153-8C52-9525DAB8D56B}" destId="{8308FAFF-DBD3-4D8A-B437-80A0E1F4E3AD}" srcOrd="1" destOrd="0" parTransId="{325B08C3-27B4-4ABD-929B-FCE6E4E61A3C}" sibTransId="{841C0F5A-6985-4E8F-8508-D5A9FEAF700E}"/>
    <dgm:cxn modelId="{FA09CCEB-A125-40B8-A96B-2E83E0BD7050}" type="presOf" srcId="{7A802DF0-B8DC-4F23-9FEA-F769DF37503C}" destId="{B1EF3AEE-50D3-4F2A-9CC8-195D1FE49F07}" srcOrd="0" destOrd="0" presId="urn:microsoft.com/office/officeart/2005/8/layout/vList5"/>
    <dgm:cxn modelId="{45E9C8F5-CF31-4E28-99D0-FF64B02D9031}" type="presOf" srcId="{C5D4684B-2311-479D-BE40-47D09B69CB44}" destId="{EB904A23-7CA2-4EB3-ADDE-118EF94D6CC3}" srcOrd="0" destOrd="0" presId="urn:microsoft.com/office/officeart/2005/8/layout/vList5"/>
    <dgm:cxn modelId="{8DF33073-D6A0-4260-9FDC-CF4DE5A17534}" type="presParOf" srcId="{87760B1B-9559-41DC-9DF7-1B55C3676BAC}" destId="{8A39F68C-D394-43A7-9FA4-DACCB2B313CF}" srcOrd="0" destOrd="0" presId="urn:microsoft.com/office/officeart/2005/8/layout/vList5"/>
    <dgm:cxn modelId="{ED3B2B63-1E07-47A3-A4A0-9B9AD360E4B0}" type="presParOf" srcId="{8A39F68C-D394-43A7-9FA4-DACCB2B313CF}" destId="{E61AE7B3-F8BA-4E8D-B318-7AAA46702AAC}" srcOrd="0" destOrd="0" presId="urn:microsoft.com/office/officeart/2005/8/layout/vList5"/>
    <dgm:cxn modelId="{7CA3E0B8-F361-4155-8D67-4DDADCDCDEE2}" type="presParOf" srcId="{8A39F68C-D394-43A7-9FA4-DACCB2B313CF}" destId="{B1EF3AEE-50D3-4F2A-9CC8-195D1FE49F07}" srcOrd="1" destOrd="0" presId="urn:microsoft.com/office/officeart/2005/8/layout/vList5"/>
    <dgm:cxn modelId="{4FD26283-FDFE-4899-93F7-1B5F675A1CC9}" type="presParOf" srcId="{87760B1B-9559-41DC-9DF7-1B55C3676BAC}" destId="{1B011A53-AB92-4ED3-A413-AF1BF0E94A7C}" srcOrd="1" destOrd="0" presId="urn:microsoft.com/office/officeart/2005/8/layout/vList5"/>
    <dgm:cxn modelId="{CCF58791-B916-4089-A71D-8FE94A47227F}" type="presParOf" srcId="{87760B1B-9559-41DC-9DF7-1B55C3676BAC}" destId="{3057ECBF-1099-4D29-BD19-E1F4A0B1E3F8}" srcOrd="2" destOrd="0" presId="urn:microsoft.com/office/officeart/2005/8/layout/vList5"/>
    <dgm:cxn modelId="{D2278397-3690-4A5D-AF6C-10752E84E41D}" type="presParOf" srcId="{3057ECBF-1099-4D29-BD19-E1F4A0B1E3F8}" destId="{D29E9836-E16E-4A66-A6A4-555DE7B496D3}" srcOrd="0" destOrd="0" presId="urn:microsoft.com/office/officeart/2005/8/layout/vList5"/>
    <dgm:cxn modelId="{5462794C-981E-4BA5-BFF0-A199F4E410A4}" type="presParOf" srcId="{3057ECBF-1099-4D29-BD19-E1F4A0B1E3F8}" destId="{AE362D45-DE0F-4373-A32F-8C3A7E73FF2C}" srcOrd="1" destOrd="0" presId="urn:microsoft.com/office/officeart/2005/8/layout/vList5"/>
    <dgm:cxn modelId="{435B96D0-DA17-46CE-9BAA-65F24EEBB9E1}" type="presParOf" srcId="{87760B1B-9559-41DC-9DF7-1B55C3676BAC}" destId="{344CED19-13D5-42C5-9B72-FDB4585BEB4E}" srcOrd="3" destOrd="0" presId="urn:microsoft.com/office/officeart/2005/8/layout/vList5"/>
    <dgm:cxn modelId="{225F404C-77C7-40F9-A15D-B7A29DB82A88}" type="presParOf" srcId="{87760B1B-9559-41DC-9DF7-1B55C3676BAC}" destId="{5B787B87-E556-4900-917B-55BFF0876621}" srcOrd="4" destOrd="0" presId="urn:microsoft.com/office/officeart/2005/8/layout/vList5"/>
    <dgm:cxn modelId="{F96F736E-1F83-457E-A772-B682D0E0027B}" type="presParOf" srcId="{5B787B87-E556-4900-917B-55BFF0876621}" destId="{EB904A23-7CA2-4EB3-ADDE-118EF94D6CC3}" srcOrd="0" destOrd="0" presId="urn:microsoft.com/office/officeart/2005/8/layout/vList5"/>
    <dgm:cxn modelId="{75093C0B-B59D-4306-BA14-C8439AC974F8}" type="presParOf" srcId="{5B787B87-E556-4900-917B-55BFF0876621}" destId="{095B5198-913D-46EE-8B27-6513ED5BF3F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BA5B121-650C-44D8-956D-DC2E899A3FD0}" type="doc">
      <dgm:prSet loTypeId="urn:microsoft.com/office/officeart/2005/8/layout/vList5" loCatId="list" qsTypeId="urn:microsoft.com/office/officeart/2005/8/quickstyle/simple4" qsCatId="simple" csTypeId="urn:microsoft.com/office/officeart/2005/8/colors/colorful2" csCatId="colorful" phldr="1"/>
      <dgm:spPr/>
      <dgm:t>
        <a:bodyPr/>
        <a:lstStyle/>
        <a:p>
          <a:endParaRPr lang="en-US"/>
        </a:p>
      </dgm:t>
    </dgm:pt>
    <dgm:pt modelId="{969E6781-E45E-4D19-81C0-609A0D6091F8}">
      <dgm:prSet/>
      <dgm:spPr/>
      <dgm:t>
        <a:bodyPr/>
        <a:lstStyle/>
        <a:p>
          <a:r>
            <a:rPr lang="tr-TR" b="1" dirty="0"/>
            <a:t>Savaş araçları yapımı</a:t>
          </a:r>
          <a:endParaRPr lang="en-US" dirty="0"/>
        </a:p>
      </dgm:t>
    </dgm:pt>
    <dgm:pt modelId="{28AA6A55-ABDA-4DB3-985A-5D46CB85FE3C}" type="parTrans" cxnId="{1F84C57E-B981-4310-A9D3-CDE53B4E6ADE}">
      <dgm:prSet/>
      <dgm:spPr/>
      <dgm:t>
        <a:bodyPr/>
        <a:lstStyle/>
        <a:p>
          <a:endParaRPr lang="en-US"/>
        </a:p>
      </dgm:t>
    </dgm:pt>
    <dgm:pt modelId="{C68EAD40-BFBE-4E79-BD76-5B44AC29D844}" type="sibTrans" cxnId="{1F84C57E-B981-4310-A9D3-CDE53B4E6ADE}">
      <dgm:prSet/>
      <dgm:spPr/>
      <dgm:t>
        <a:bodyPr/>
        <a:lstStyle/>
        <a:p>
          <a:endParaRPr lang="en-US"/>
        </a:p>
      </dgm:t>
    </dgm:pt>
    <dgm:pt modelId="{86657313-01A5-40FB-B1E0-C6BE629C947F}">
      <dgm:prSet/>
      <dgm:spPr/>
      <dgm:t>
        <a:bodyPr/>
        <a:lstStyle/>
        <a:p>
          <a:r>
            <a:rPr lang="tr-TR" b="1"/>
            <a:t>-</a:t>
          </a:r>
          <a:r>
            <a:rPr lang="tr-TR"/>
            <a:t>Bıçak,süngü,kılıç,pala</a:t>
          </a:r>
          <a:endParaRPr lang="en-US"/>
        </a:p>
      </dgm:t>
    </dgm:pt>
    <dgm:pt modelId="{CA98BDEA-2090-4D46-904A-FE9F92FF82A8}" type="parTrans" cxnId="{1F07B210-1DBB-42E5-B4A7-BCE911C2A77D}">
      <dgm:prSet/>
      <dgm:spPr/>
      <dgm:t>
        <a:bodyPr/>
        <a:lstStyle/>
        <a:p>
          <a:endParaRPr lang="en-US"/>
        </a:p>
      </dgm:t>
    </dgm:pt>
    <dgm:pt modelId="{42C2CA56-2609-4A00-AD0D-F436D1E6D54B}" type="sibTrans" cxnId="{1F07B210-1DBB-42E5-B4A7-BCE911C2A77D}">
      <dgm:prSet/>
      <dgm:spPr/>
      <dgm:t>
        <a:bodyPr/>
        <a:lstStyle/>
        <a:p>
          <a:endParaRPr lang="en-US"/>
        </a:p>
      </dgm:t>
    </dgm:pt>
    <dgm:pt modelId="{94951172-3000-43C4-84EB-74D4D2D8956B}">
      <dgm:prSet/>
      <dgm:spPr/>
      <dgm:t>
        <a:bodyPr/>
        <a:lstStyle/>
        <a:p>
          <a:r>
            <a:rPr lang="tr-TR" b="1"/>
            <a:t>-</a:t>
          </a:r>
          <a:r>
            <a:rPr lang="tr-TR"/>
            <a:t>Ok ve mızrak uçları</a:t>
          </a:r>
          <a:endParaRPr lang="en-US"/>
        </a:p>
      </dgm:t>
    </dgm:pt>
    <dgm:pt modelId="{B177C983-D753-4659-A8D0-B9F3797C597D}" type="parTrans" cxnId="{2E223BCF-F7B3-462C-81FE-00D17D425F0F}">
      <dgm:prSet/>
      <dgm:spPr/>
      <dgm:t>
        <a:bodyPr/>
        <a:lstStyle/>
        <a:p>
          <a:endParaRPr lang="en-US"/>
        </a:p>
      </dgm:t>
    </dgm:pt>
    <dgm:pt modelId="{175130A7-800D-4E04-ADDE-9EA5F2719EC7}" type="sibTrans" cxnId="{2E223BCF-F7B3-462C-81FE-00D17D425F0F}">
      <dgm:prSet/>
      <dgm:spPr/>
      <dgm:t>
        <a:bodyPr/>
        <a:lstStyle/>
        <a:p>
          <a:endParaRPr lang="en-US"/>
        </a:p>
      </dgm:t>
    </dgm:pt>
    <dgm:pt modelId="{02C723E2-02B2-450D-AF7C-6EAD43AF5C31}">
      <dgm:prSet/>
      <dgm:spPr/>
      <dgm:t>
        <a:bodyPr/>
        <a:lstStyle/>
        <a:p>
          <a:r>
            <a:rPr lang="tr-TR" b="1"/>
            <a:t>-</a:t>
          </a:r>
          <a:r>
            <a:rPr lang="tr-TR"/>
            <a:t>Balta</a:t>
          </a:r>
          <a:endParaRPr lang="en-US"/>
        </a:p>
      </dgm:t>
    </dgm:pt>
    <dgm:pt modelId="{11552EDB-0589-4A45-9631-CD1023876DCC}" type="parTrans" cxnId="{142AB56F-4A69-44F4-944E-A2D9DEA3FD89}">
      <dgm:prSet/>
      <dgm:spPr/>
      <dgm:t>
        <a:bodyPr/>
        <a:lstStyle/>
        <a:p>
          <a:endParaRPr lang="en-US"/>
        </a:p>
      </dgm:t>
    </dgm:pt>
    <dgm:pt modelId="{F0674E5C-BDAF-49C1-80B5-0C0D13E40CFE}" type="sibTrans" cxnId="{142AB56F-4A69-44F4-944E-A2D9DEA3FD89}">
      <dgm:prSet/>
      <dgm:spPr/>
      <dgm:t>
        <a:bodyPr/>
        <a:lstStyle/>
        <a:p>
          <a:endParaRPr lang="en-US"/>
        </a:p>
      </dgm:t>
    </dgm:pt>
    <dgm:pt modelId="{F2CD03D5-D100-4962-A690-AE97CE1A33A1}">
      <dgm:prSet/>
      <dgm:spPr/>
      <dgm:t>
        <a:bodyPr/>
        <a:lstStyle/>
        <a:p>
          <a:r>
            <a:rPr lang="tr-TR" b="1"/>
            <a:t>-</a:t>
          </a:r>
          <a:r>
            <a:rPr lang="tr-TR"/>
            <a:t>Kalkanlar ve zırhlar</a:t>
          </a:r>
          <a:endParaRPr lang="en-US"/>
        </a:p>
      </dgm:t>
    </dgm:pt>
    <dgm:pt modelId="{1711B966-CF26-44DF-A18E-27240823C61B}" type="parTrans" cxnId="{68DA9025-333C-47C7-AE86-03C80C2047F6}">
      <dgm:prSet/>
      <dgm:spPr/>
      <dgm:t>
        <a:bodyPr/>
        <a:lstStyle/>
        <a:p>
          <a:endParaRPr lang="en-US"/>
        </a:p>
      </dgm:t>
    </dgm:pt>
    <dgm:pt modelId="{B997B21C-26E4-4CAC-AA4C-C242E6681DF5}" type="sibTrans" cxnId="{68DA9025-333C-47C7-AE86-03C80C2047F6}">
      <dgm:prSet/>
      <dgm:spPr/>
      <dgm:t>
        <a:bodyPr/>
        <a:lstStyle/>
        <a:p>
          <a:endParaRPr lang="en-US"/>
        </a:p>
      </dgm:t>
    </dgm:pt>
    <dgm:pt modelId="{DD57728A-4707-4D90-A2CF-B8DE107C0CFF}">
      <dgm:prSet/>
      <dgm:spPr/>
      <dgm:t>
        <a:bodyPr/>
        <a:lstStyle/>
        <a:p>
          <a:r>
            <a:rPr lang="tr-TR" b="1" dirty="0"/>
            <a:t>Mimari eleman yapımı</a:t>
          </a:r>
          <a:endParaRPr lang="en-US" dirty="0"/>
        </a:p>
      </dgm:t>
    </dgm:pt>
    <dgm:pt modelId="{3B1C62C5-A96B-40B7-9AD0-256C9EC561FF}" type="parTrans" cxnId="{BAF900C0-BB87-47E6-9A0C-B4615C9E68B0}">
      <dgm:prSet/>
      <dgm:spPr/>
      <dgm:t>
        <a:bodyPr/>
        <a:lstStyle/>
        <a:p>
          <a:endParaRPr lang="en-US"/>
        </a:p>
      </dgm:t>
    </dgm:pt>
    <dgm:pt modelId="{467C5C3E-65CA-4BF7-AA32-BCFCED34DD2C}" type="sibTrans" cxnId="{BAF900C0-BB87-47E6-9A0C-B4615C9E68B0}">
      <dgm:prSet/>
      <dgm:spPr/>
      <dgm:t>
        <a:bodyPr/>
        <a:lstStyle/>
        <a:p>
          <a:endParaRPr lang="en-US"/>
        </a:p>
      </dgm:t>
    </dgm:pt>
    <dgm:pt modelId="{6D817A82-157E-4C8D-B527-DF43A62D3AA2}">
      <dgm:prSet/>
      <dgm:spPr/>
      <dgm:t>
        <a:bodyPr/>
        <a:lstStyle/>
        <a:p>
          <a:r>
            <a:rPr lang="tr-TR" b="1"/>
            <a:t>-</a:t>
          </a:r>
          <a:r>
            <a:rPr lang="tr-TR"/>
            <a:t>Korkuluklar, trabzanlar</a:t>
          </a:r>
          <a:endParaRPr lang="en-US"/>
        </a:p>
      </dgm:t>
    </dgm:pt>
    <dgm:pt modelId="{9421BF06-F17A-48B6-8E7D-BC9CAF7969CA}" type="parTrans" cxnId="{DA382CF3-0082-4271-8AFF-4DCF76DBE6DC}">
      <dgm:prSet/>
      <dgm:spPr/>
      <dgm:t>
        <a:bodyPr/>
        <a:lstStyle/>
        <a:p>
          <a:endParaRPr lang="en-US"/>
        </a:p>
      </dgm:t>
    </dgm:pt>
    <dgm:pt modelId="{FB8F06C1-3E60-4BDE-AFCF-DACD505CF426}" type="sibTrans" cxnId="{DA382CF3-0082-4271-8AFF-4DCF76DBE6DC}">
      <dgm:prSet/>
      <dgm:spPr/>
      <dgm:t>
        <a:bodyPr/>
        <a:lstStyle/>
        <a:p>
          <a:endParaRPr lang="en-US"/>
        </a:p>
      </dgm:t>
    </dgm:pt>
    <dgm:pt modelId="{FB2134D1-24A2-4F18-B3FA-AAB4B22488F7}">
      <dgm:prSet/>
      <dgm:spPr/>
      <dgm:t>
        <a:bodyPr/>
        <a:lstStyle/>
        <a:p>
          <a:r>
            <a:rPr lang="tr-TR" b="1"/>
            <a:t>-</a:t>
          </a:r>
          <a:r>
            <a:rPr lang="tr-TR"/>
            <a:t>Kapılar</a:t>
          </a:r>
          <a:endParaRPr lang="en-US"/>
        </a:p>
      </dgm:t>
    </dgm:pt>
    <dgm:pt modelId="{7A2D61A3-56AD-4208-A4A8-83DF8FFD2962}" type="parTrans" cxnId="{8C278162-7A34-45C9-82CA-BC7F5572F889}">
      <dgm:prSet/>
      <dgm:spPr/>
      <dgm:t>
        <a:bodyPr/>
        <a:lstStyle/>
        <a:p>
          <a:endParaRPr lang="en-US"/>
        </a:p>
      </dgm:t>
    </dgm:pt>
    <dgm:pt modelId="{E330EEE7-20F1-453D-81D0-8C5C21F36BB5}" type="sibTrans" cxnId="{8C278162-7A34-45C9-82CA-BC7F5572F889}">
      <dgm:prSet/>
      <dgm:spPr/>
      <dgm:t>
        <a:bodyPr/>
        <a:lstStyle/>
        <a:p>
          <a:endParaRPr lang="en-US"/>
        </a:p>
      </dgm:t>
    </dgm:pt>
    <dgm:pt modelId="{080567D9-F547-4CFF-9F7D-91799C1F8FDE}">
      <dgm:prSet/>
      <dgm:spPr/>
      <dgm:t>
        <a:bodyPr/>
        <a:lstStyle/>
        <a:p>
          <a:r>
            <a:rPr lang="tr-TR" b="1"/>
            <a:t>-</a:t>
          </a:r>
          <a:r>
            <a:rPr lang="tr-TR"/>
            <a:t>Bahçe demirleri</a:t>
          </a:r>
          <a:endParaRPr lang="en-US"/>
        </a:p>
      </dgm:t>
    </dgm:pt>
    <dgm:pt modelId="{8AD5D81A-C572-4DFC-8CB2-23EE3628B3CC}" type="parTrans" cxnId="{3E4F7F18-E1C4-4609-8C90-7506783B408C}">
      <dgm:prSet/>
      <dgm:spPr/>
      <dgm:t>
        <a:bodyPr/>
        <a:lstStyle/>
        <a:p>
          <a:endParaRPr lang="en-US"/>
        </a:p>
      </dgm:t>
    </dgm:pt>
    <dgm:pt modelId="{617CE810-D8A9-4DC1-9BBC-DB6B3E673813}" type="sibTrans" cxnId="{3E4F7F18-E1C4-4609-8C90-7506783B408C}">
      <dgm:prSet/>
      <dgm:spPr/>
      <dgm:t>
        <a:bodyPr/>
        <a:lstStyle/>
        <a:p>
          <a:endParaRPr lang="en-US"/>
        </a:p>
      </dgm:t>
    </dgm:pt>
    <dgm:pt modelId="{CE6454B4-19A3-4465-94D2-620B5CE8741E}">
      <dgm:prSet/>
      <dgm:spPr/>
      <dgm:t>
        <a:bodyPr/>
        <a:lstStyle/>
        <a:p>
          <a:r>
            <a:rPr lang="tr-TR" b="1" dirty="0"/>
            <a:t>Müzik araçları ve aksesuarları yapımı</a:t>
          </a:r>
          <a:endParaRPr lang="en-US" dirty="0"/>
        </a:p>
      </dgm:t>
    </dgm:pt>
    <dgm:pt modelId="{345958C6-AB16-4E61-A199-EEFF7B7AA83A}" type="parTrans" cxnId="{DF373C83-1AB9-4948-9811-9338F889942B}">
      <dgm:prSet/>
      <dgm:spPr/>
      <dgm:t>
        <a:bodyPr/>
        <a:lstStyle/>
        <a:p>
          <a:endParaRPr lang="en-US"/>
        </a:p>
      </dgm:t>
    </dgm:pt>
    <dgm:pt modelId="{CAB35A47-9531-44EF-9C4D-76FF65765BB7}" type="sibTrans" cxnId="{DF373C83-1AB9-4948-9811-9338F889942B}">
      <dgm:prSet/>
      <dgm:spPr/>
      <dgm:t>
        <a:bodyPr/>
        <a:lstStyle/>
        <a:p>
          <a:endParaRPr lang="en-US"/>
        </a:p>
      </dgm:t>
    </dgm:pt>
    <dgm:pt modelId="{32E4FB9A-37F0-4EFD-852B-8E388F5F6C2B}">
      <dgm:prSet/>
      <dgm:spPr/>
      <dgm:t>
        <a:bodyPr/>
        <a:lstStyle/>
        <a:p>
          <a:r>
            <a:rPr lang="tr-TR" b="1"/>
            <a:t>-</a:t>
          </a:r>
          <a:r>
            <a:rPr lang="tr-TR"/>
            <a:t>Zilli maşa</a:t>
          </a:r>
          <a:endParaRPr lang="en-US"/>
        </a:p>
      </dgm:t>
    </dgm:pt>
    <dgm:pt modelId="{544BAEC9-095F-4E89-ADD5-5013342C1170}" type="parTrans" cxnId="{08BEE7CC-871F-4838-B0DF-B27F9704907F}">
      <dgm:prSet/>
      <dgm:spPr/>
      <dgm:t>
        <a:bodyPr/>
        <a:lstStyle/>
        <a:p>
          <a:endParaRPr lang="en-US"/>
        </a:p>
      </dgm:t>
    </dgm:pt>
    <dgm:pt modelId="{A83D5D43-0D25-4312-BDF5-F17D6340D8A4}" type="sibTrans" cxnId="{08BEE7CC-871F-4838-B0DF-B27F9704907F}">
      <dgm:prSet/>
      <dgm:spPr/>
      <dgm:t>
        <a:bodyPr/>
        <a:lstStyle/>
        <a:p>
          <a:endParaRPr lang="en-US"/>
        </a:p>
      </dgm:t>
    </dgm:pt>
    <dgm:pt modelId="{52618BA5-F858-41EF-9D2E-1A62F16C96DA}">
      <dgm:prSet/>
      <dgm:spPr/>
      <dgm:t>
        <a:bodyPr/>
        <a:lstStyle/>
        <a:p>
          <a:r>
            <a:rPr lang="tr-TR" b="1"/>
            <a:t>-</a:t>
          </a:r>
          <a:r>
            <a:rPr lang="tr-TR"/>
            <a:t>Diğer aksesuarlar</a:t>
          </a:r>
          <a:endParaRPr lang="en-US"/>
        </a:p>
      </dgm:t>
    </dgm:pt>
    <dgm:pt modelId="{120B30C8-2055-451E-9B9A-B602F163BEA9}" type="parTrans" cxnId="{2707E1F4-A9C1-42AE-BBEB-1783ED9CCB41}">
      <dgm:prSet/>
      <dgm:spPr/>
      <dgm:t>
        <a:bodyPr/>
        <a:lstStyle/>
        <a:p>
          <a:endParaRPr lang="en-US"/>
        </a:p>
      </dgm:t>
    </dgm:pt>
    <dgm:pt modelId="{6E08F0E5-3C5B-4D6B-9105-FB45E2071009}" type="sibTrans" cxnId="{2707E1F4-A9C1-42AE-BBEB-1783ED9CCB41}">
      <dgm:prSet/>
      <dgm:spPr/>
      <dgm:t>
        <a:bodyPr/>
        <a:lstStyle/>
        <a:p>
          <a:endParaRPr lang="en-US"/>
        </a:p>
      </dgm:t>
    </dgm:pt>
    <dgm:pt modelId="{6ED4B907-4CD3-4A32-8D6E-75993E49DB4D}">
      <dgm:prSet/>
      <dgm:spPr/>
      <dgm:t>
        <a:bodyPr/>
        <a:lstStyle/>
        <a:p>
          <a:r>
            <a:rPr lang="tr-TR" b="1" dirty="0"/>
            <a:t>Diğer kullanım eşyası yapımı</a:t>
          </a:r>
          <a:endParaRPr lang="en-US" dirty="0"/>
        </a:p>
      </dgm:t>
    </dgm:pt>
    <dgm:pt modelId="{C71DFE50-5485-4551-93E3-AE694A06150C}" type="parTrans" cxnId="{8BFD9549-B628-432A-8B32-44FC0168DA1D}">
      <dgm:prSet/>
      <dgm:spPr/>
      <dgm:t>
        <a:bodyPr/>
        <a:lstStyle/>
        <a:p>
          <a:endParaRPr lang="en-US"/>
        </a:p>
      </dgm:t>
    </dgm:pt>
    <dgm:pt modelId="{825CB9C6-6905-495C-ACC3-508A9BB2F709}" type="sibTrans" cxnId="{8BFD9549-B628-432A-8B32-44FC0168DA1D}">
      <dgm:prSet/>
      <dgm:spPr/>
      <dgm:t>
        <a:bodyPr/>
        <a:lstStyle/>
        <a:p>
          <a:endParaRPr lang="en-US"/>
        </a:p>
      </dgm:t>
    </dgm:pt>
    <dgm:pt modelId="{119A98AE-DEC3-4057-B4E1-03605CDEA04A}">
      <dgm:prSet/>
      <dgm:spPr/>
      <dgm:t>
        <a:bodyPr/>
        <a:lstStyle/>
        <a:p>
          <a:r>
            <a:rPr lang="tr-TR"/>
            <a:t>-Mühürler</a:t>
          </a:r>
          <a:endParaRPr lang="en-US"/>
        </a:p>
      </dgm:t>
    </dgm:pt>
    <dgm:pt modelId="{FC98389D-7894-47F2-BA25-D225699CA420}" type="parTrans" cxnId="{C44E5F52-92BE-4C4A-9C34-CBC4F5BFBA6A}">
      <dgm:prSet/>
      <dgm:spPr/>
      <dgm:t>
        <a:bodyPr/>
        <a:lstStyle/>
        <a:p>
          <a:endParaRPr lang="en-US"/>
        </a:p>
      </dgm:t>
    </dgm:pt>
    <dgm:pt modelId="{3CFA8DE4-3A25-45E9-96EC-2E676D6AD279}" type="sibTrans" cxnId="{C44E5F52-92BE-4C4A-9C34-CBC4F5BFBA6A}">
      <dgm:prSet/>
      <dgm:spPr/>
      <dgm:t>
        <a:bodyPr/>
        <a:lstStyle/>
        <a:p>
          <a:endParaRPr lang="en-US"/>
        </a:p>
      </dgm:t>
    </dgm:pt>
    <dgm:pt modelId="{52D9DFF9-54D8-4B38-AF7E-C3BCE085C789}">
      <dgm:prSet/>
      <dgm:spPr/>
      <dgm:t>
        <a:bodyPr/>
        <a:lstStyle/>
        <a:p>
          <a:r>
            <a:rPr lang="tr-TR"/>
            <a:t>-Makaslar</a:t>
          </a:r>
          <a:endParaRPr lang="en-US"/>
        </a:p>
      </dgm:t>
    </dgm:pt>
    <dgm:pt modelId="{CA207A5B-FAE3-422E-970A-B733E6379FED}" type="parTrans" cxnId="{B7D17EB3-DCBC-4121-82CC-3203B2CABFF6}">
      <dgm:prSet/>
      <dgm:spPr/>
      <dgm:t>
        <a:bodyPr/>
        <a:lstStyle/>
        <a:p>
          <a:endParaRPr lang="en-US"/>
        </a:p>
      </dgm:t>
    </dgm:pt>
    <dgm:pt modelId="{EF2281B1-8ED1-4499-A4EF-B870D4184AC3}" type="sibTrans" cxnId="{B7D17EB3-DCBC-4121-82CC-3203B2CABFF6}">
      <dgm:prSet/>
      <dgm:spPr/>
      <dgm:t>
        <a:bodyPr/>
        <a:lstStyle/>
        <a:p>
          <a:endParaRPr lang="en-US"/>
        </a:p>
      </dgm:t>
    </dgm:pt>
    <dgm:pt modelId="{1F5D79A9-978F-43A8-B692-4F6B31116693}">
      <dgm:prSet/>
      <dgm:spPr/>
      <dgm:t>
        <a:bodyPr/>
        <a:lstStyle/>
        <a:p>
          <a:r>
            <a:rPr lang="tr-TR"/>
            <a:t>-Bizler</a:t>
          </a:r>
          <a:endParaRPr lang="en-US"/>
        </a:p>
      </dgm:t>
    </dgm:pt>
    <dgm:pt modelId="{A584B145-8824-492C-97FB-C3D7F23F17DE}" type="parTrans" cxnId="{C5EB0747-82D3-42FC-A592-AC944CA02034}">
      <dgm:prSet/>
      <dgm:spPr/>
      <dgm:t>
        <a:bodyPr/>
        <a:lstStyle/>
        <a:p>
          <a:endParaRPr lang="en-US"/>
        </a:p>
      </dgm:t>
    </dgm:pt>
    <dgm:pt modelId="{2700467B-7455-4DAB-80AF-93AE50FBF40E}" type="sibTrans" cxnId="{C5EB0747-82D3-42FC-A592-AC944CA02034}">
      <dgm:prSet/>
      <dgm:spPr/>
      <dgm:t>
        <a:bodyPr/>
        <a:lstStyle/>
        <a:p>
          <a:endParaRPr lang="en-US"/>
        </a:p>
      </dgm:t>
    </dgm:pt>
    <dgm:pt modelId="{FED546BF-7769-4B30-9EA8-4E74B7844C86}" type="pres">
      <dgm:prSet presAssocID="{2BA5B121-650C-44D8-956D-DC2E899A3FD0}" presName="Name0" presStyleCnt="0">
        <dgm:presLayoutVars>
          <dgm:dir/>
          <dgm:animLvl val="lvl"/>
          <dgm:resizeHandles val="exact"/>
        </dgm:presLayoutVars>
      </dgm:prSet>
      <dgm:spPr/>
    </dgm:pt>
    <dgm:pt modelId="{E2F773A7-719E-47A4-B6E1-4AB73153F9C1}" type="pres">
      <dgm:prSet presAssocID="{969E6781-E45E-4D19-81C0-609A0D6091F8}" presName="linNode" presStyleCnt="0"/>
      <dgm:spPr/>
    </dgm:pt>
    <dgm:pt modelId="{7D7FE42E-586E-48DA-81B9-4A298A7C22FE}" type="pres">
      <dgm:prSet presAssocID="{969E6781-E45E-4D19-81C0-609A0D6091F8}" presName="parentText" presStyleLbl="node1" presStyleIdx="0" presStyleCnt="4">
        <dgm:presLayoutVars>
          <dgm:chMax val="1"/>
          <dgm:bulletEnabled val="1"/>
        </dgm:presLayoutVars>
      </dgm:prSet>
      <dgm:spPr/>
    </dgm:pt>
    <dgm:pt modelId="{F0D04013-36C5-41E5-9EF2-BF4BE31C44EE}" type="pres">
      <dgm:prSet presAssocID="{969E6781-E45E-4D19-81C0-609A0D6091F8}" presName="descendantText" presStyleLbl="alignAccFollowNode1" presStyleIdx="0" presStyleCnt="4">
        <dgm:presLayoutVars>
          <dgm:bulletEnabled val="1"/>
        </dgm:presLayoutVars>
      </dgm:prSet>
      <dgm:spPr/>
    </dgm:pt>
    <dgm:pt modelId="{B9754BAA-CBB7-4056-8035-01502901EDDF}" type="pres">
      <dgm:prSet presAssocID="{C68EAD40-BFBE-4E79-BD76-5B44AC29D844}" presName="sp" presStyleCnt="0"/>
      <dgm:spPr/>
    </dgm:pt>
    <dgm:pt modelId="{EF478742-B472-4D4F-9919-2203D4DA449C}" type="pres">
      <dgm:prSet presAssocID="{DD57728A-4707-4D90-A2CF-B8DE107C0CFF}" presName="linNode" presStyleCnt="0"/>
      <dgm:spPr/>
    </dgm:pt>
    <dgm:pt modelId="{40C711B0-727D-4816-8C12-64EDDA078F83}" type="pres">
      <dgm:prSet presAssocID="{DD57728A-4707-4D90-A2CF-B8DE107C0CFF}" presName="parentText" presStyleLbl="node1" presStyleIdx="1" presStyleCnt="4">
        <dgm:presLayoutVars>
          <dgm:chMax val="1"/>
          <dgm:bulletEnabled val="1"/>
        </dgm:presLayoutVars>
      </dgm:prSet>
      <dgm:spPr/>
    </dgm:pt>
    <dgm:pt modelId="{C63B0828-9D00-4AF6-AA05-962FDB82C0ED}" type="pres">
      <dgm:prSet presAssocID="{DD57728A-4707-4D90-A2CF-B8DE107C0CFF}" presName="descendantText" presStyleLbl="alignAccFollowNode1" presStyleIdx="1" presStyleCnt="4">
        <dgm:presLayoutVars>
          <dgm:bulletEnabled val="1"/>
        </dgm:presLayoutVars>
      </dgm:prSet>
      <dgm:spPr/>
    </dgm:pt>
    <dgm:pt modelId="{A4B5C745-BB1E-4913-B96D-AE7E001D375E}" type="pres">
      <dgm:prSet presAssocID="{467C5C3E-65CA-4BF7-AA32-BCFCED34DD2C}" presName="sp" presStyleCnt="0"/>
      <dgm:spPr/>
    </dgm:pt>
    <dgm:pt modelId="{DC7E75DC-4FF6-4CD4-ADC1-DC612E2361CC}" type="pres">
      <dgm:prSet presAssocID="{CE6454B4-19A3-4465-94D2-620B5CE8741E}" presName="linNode" presStyleCnt="0"/>
      <dgm:spPr/>
    </dgm:pt>
    <dgm:pt modelId="{FB9D19E6-4032-4EB5-9F78-C481060E3C8A}" type="pres">
      <dgm:prSet presAssocID="{CE6454B4-19A3-4465-94D2-620B5CE8741E}" presName="parentText" presStyleLbl="node1" presStyleIdx="2" presStyleCnt="4">
        <dgm:presLayoutVars>
          <dgm:chMax val="1"/>
          <dgm:bulletEnabled val="1"/>
        </dgm:presLayoutVars>
      </dgm:prSet>
      <dgm:spPr/>
    </dgm:pt>
    <dgm:pt modelId="{389D77FF-FBC9-4248-B14F-F9F179E75EBD}" type="pres">
      <dgm:prSet presAssocID="{CE6454B4-19A3-4465-94D2-620B5CE8741E}" presName="descendantText" presStyleLbl="alignAccFollowNode1" presStyleIdx="2" presStyleCnt="4">
        <dgm:presLayoutVars>
          <dgm:bulletEnabled val="1"/>
        </dgm:presLayoutVars>
      </dgm:prSet>
      <dgm:spPr/>
    </dgm:pt>
    <dgm:pt modelId="{D0A00930-40D9-442E-807B-074CA8305222}" type="pres">
      <dgm:prSet presAssocID="{CAB35A47-9531-44EF-9C4D-76FF65765BB7}" presName="sp" presStyleCnt="0"/>
      <dgm:spPr/>
    </dgm:pt>
    <dgm:pt modelId="{8C309475-9373-430A-9822-C61F1D25FE24}" type="pres">
      <dgm:prSet presAssocID="{6ED4B907-4CD3-4A32-8D6E-75993E49DB4D}" presName="linNode" presStyleCnt="0"/>
      <dgm:spPr/>
    </dgm:pt>
    <dgm:pt modelId="{BD629635-CC01-417E-9E9E-3E7FFB7522B5}" type="pres">
      <dgm:prSet presAssocID="{6ED4B907-4CD3-4A32-8D6E-75993E49DB4D}" presName="parentText" presStyleLbl="node1" presStyleIdx="3" presStyleCnt="4">
        <dgm:presLayoutVars>
          <dgm:chMax val="1"/>
          <dgm:bulletEnabled val="1"/>
        </dgm:presLayoutVars>
      </dgm:prSet>
      <dgm:spPr/>
    </dgm:pt>
    <dgm:pt modelId="{E3144C83-53A2-4079-B71A-D8AC65CD85AA}" type="pres">
      <dgm:prSet presAssocID="{6ED4B907-4CD3-4A32-8D6E-75993E49DB4D}" presName="descendantText" presStyleLbl="alignAccFollowNode1" presStyleIdx="3" presStyleCnt="4">
        <dgm:presLayoutVars>
          <dgm:bulletEnabled val="1"/>
        </dgm:presLayoutVars>
      </dgm:prSet>
      <dgm:spPr/>
    </dgm:pt>
  </dgm:ptLst>
  <dgm:cxnLst>
    <dgm:cxn modelId="{C0734D0D-FEF1-4170-976F-2C3B51C70654}" type="presOf" srcId="{DD57728A-4707-4D90-A2CF-B8DE107C0CFF}" destId="{40C711B0-727D-4816-8C12-64EDDA078F83}" srcOrd="0" destOrd="0" presId="urn:microsoft.com/office/officeart/2005/8/layout/vList5"/>
    <dgm:cxn modelId="{1F07B210-1DBB-42E5-B4A7-BCE911C2A77D}" srcId="{969E6781-E45E-4D19-81C0-609A0D6091F8}" destId="{86657313-01A5-40FB-B1E0-C6BE629C947F}" srcOrd="0" destOrd="0" parTransId="{CA98BDEA-2090-4D46-904A-FE9F92FF82A8}" sibTransId="{42C2CA56-2609-4A00-AD0D-F436D1E6D54B}"/>
    <dgm:cxn modelId="{3E4F7F18-E1C4-4609-8C90-7506783B408C}" srcId="{DD57728A-4707-4D90-A2CF-B8DE107C0CFF}" destId="{080567D9-F547-4CFF-9F7D-91799C1F8FDE}" srcOrd="2" destOrd="0" parTransId="{8AD5D81A-C572-4DFC-8CB2-23EE3628B3CC}" sibTransId="{617CE810-D8A9-4DC1-9BBC-DB6B3E673813}"/>
    <dgm:cxn modelId="{A19AA71F-9275-4454-B1A0-73FAF61A3877}" type="presOf" srcId="{1F5D79A9-978F-43A8-B692-4F6B31116693}" destId="{E3144C83-53A2-4079-B71A-D8AC65CD85AA}" srcOrd="0" destOrd="2" presId="urn:microsoft.com/office/officeart/2005/8/layout/vList5"/>
    <dgm:cxn modelId="{68DA9025-333C-47C7-AE86-03C80C2047F6}" srcId="{969E6781-E45E-4D19-81C0-609A0D6091F8}" destId="{F2CD03D5-D100-4962-A690-AE97CE1A33A1}" srcOrd="3" destOrd="0" parTransId="{1711B966-CF26-44DF-A18E-27240823C61B}" sibTransId="{B997B21C-26E4-4CAC-AA4C-C242E6681DF5}"/>
    <dgm:cxn modelId="{6EF8A030-F860-476E-A64E-9727E0806313}" type="presOf" srcId="{94951172-3000-43C4-84EB-74D4D2D8956B}" destId="{F0D04013-36C5-41E5-9EF2-BF4BE31C44EE}" srcOrd="0" destOrd="1" presId="urn:microsoft.com/office/officeart/2005/8/layout/vList5"/>
    <dgm:cxn modelId="{8C278162-7A34-45C9-82CA-BC7F5572F889}" srcId="{DD57728A-4707-4D90-A2CF-B8DE107C0CFF}" destId="{FB2134D1-24A2-4F18-B3FA-AAB4B22488F7}" srcOrd="1" destOrd="0" parTransId="{7A2D61A3-56AD-4208-A4A8-83DF8FFD2962}" sibTransId="{E330EEE7-20F1-453D-81D0-8C5C21F36BB5}"/>
    <dgm:cxn modelId="{CECF7263-B283-45D6-A9E2-10D992CA4958}" type="presOf" srcId="{32E4FB9A-37F0-4EFD-852B-8E388F5F6C2B}" destId="{389D77FF-FBC9-4248-B14F-F9F179E75EBD}" srcOrd="0" destOrd="0" presId="urn:microsoft.com/office/officeart/2005/8/layout/vList5"/>
    <dgm:cxn modelId="{C5EB0747-82D3-42FC-A592-AC944CA02034}" srcId="{6ED4B907-4CD3-4A32-8D6E-75993E49DB4D}" destId="{1F5D79A9-978F-43A8-B692-4F6B31116693}" srcOrd="2" destOrd="0" parTransId="{A584B145-8824-492C-97FB-C3D7F23F17DE}" sibTransId="{2700467B-7455-4DAB-80AF-93AE50FBF40E}"/>
    <dgm:cxn modelId="{8BFD9549-B628-432A-8B32-44FC0168DA1D}" srcId="{2BA5B121-650C-44D8-956D-DC2E899A3FD0}" destId="{6ED4B907-4CD3-4A32-8D6E-75993E49DB4D}" srcOrd="3" destOrd="0" parTransId="{C71DFE50-5485-4551-93E3-AE694A06150C}" sibTransId="{825CB9C6-6905-495C-ACC3-508A9BB2F709}"/>
    <dgm:cxn modelId="{07AEAA6C-D78B-437B-BD43-7D1FF99A367C}" type="presOf" srcId="{52D9DFF9-54D8-4B38-AF7E-C3BCE085C789}" destId="{E3144C83-53A2-4079-B71A-D8AC65CD85AA}" srcOrd="0" destOrd="1" presId="urn:microsoft.com/office/officeart/2005/8/layout/vList5"/>
    <dgm:cxn modelId="{DA18934F-E970-4643-B94D-F7099B24F3A0}" type="presOf" srcId="{FB2134D1-24A2-4F18-B3FA-AAB4B22488F7}" destId="{C63B0828-9D00-4AF6-AA05-962FDB82C0ED}" srcOrd="0" destOrd="1" presId="urn:microsoft.com/office/officeart/2005/8/layout/vList5"/>
    <dgm:cxn modelId="{142AB56F-4A69-44F4-944E-A2D9DEA3FD89}" srcId="{969E6781-E45E-4D19-81C0-609A0D6091F8}" destId="{02C723E2-02B2-450D-AF7C-6EAD43AF5C31}" srcOrd="2" destOrd="0" parTransId="{11552EDB-0589-4A45-9631-CD1023876DCC}" sibTransId="{F0674E5C-BDAF-49C1-80B5-0C0D13E40CFE}"/>
    <dgm:cxn modelId="{C44E5F52-92BE-4C4A-9C34-CBC4F5BFBA6A}" srcId="{6ED4B907-4CD3-4A32-8D6E-75993E49DB4D}" destId="{119A98AE-DEC3-4057-B4E1-03605CDEA04A}" srcOrd="0" destOrd="0" parTransId="{FC98389D-7894-47F2-BA25-D225699CA420}" sibTransId="{3CFA8DE4-3A25-45E9-96EC-2E676D6AD279}"/>
    <dgm:cxn modelId="{42691354-719C-4741-BEAE-B49A98E15830}" type="presOf" srcId="{119A98AE-DEC3-4057-B4E1-03605CDEA04A}" destId="{E3144C83-53A2-4079-B71A-D8AC65CD85AA}" srcOrd="0" destOrd="0" presId="urn:microsoft.com/office/officeart/2005/8/layout/vList5"/>
    <dgm:cxn modelId="{264AF359-84D5-40D6-B81E-845E90F133B4}" type="presOf" srcId="{52618BA5-F858-41EF-9D2E-1A62F16C96DA}" destId="{389D77FF-FBC9-4248-B14F-F9F179E75EBD}" srcOrd="0" destOrd="1" presId="urn:microsoft.com/office/officeart/2005/8/layout/vList5"/>
    <dgm:cxn modelId="{B827ED7B-4EC8-4DB8-8864-146B289284A0}" type="presOf" srcId="{02C723E2-02B2-450D-AF7C-6EAD43AF5C31}" destId="{F0D04013-36C5-41E5-9EF2-BF4BE31C44EE}" srcOrd="0" destOrd="2" presId="urn:microsoft.com/office/officeart/2005/8/layout/vList5"/>
    <dgm:cxn modelId="{1F84C57E-B981-4310-A9D3-CDE53B4E6ADE}" srcId="{2BA5B121-650C-44D8-956D-DC2E899A3FD0}" destId="{969E6781-E45E-4D19-81C0-609A0D6091F8}" srcOrd="0" destOrd="0" parTransId="{28AA6A55-ABDA-4DB3-985A-5D46CB85FE3C}" sibTransId="{C68EAD40-BFBE-4E79-BD76-5B44AC29D844}"/>
    <dgm:cxn modelId="{DF373C83-1AB9-4948-9811-9338F889942B}" srcId="{2BA5B121-650C-44D8-956D-DC2E899A3FD0}" destId="{CE6454B4-19A3-4465-94D2-620B5CE8741E}" srcOrd="2" destOrd="0" parTransId="{345958C6-AB16-4E61-A199-EEFF7B7AA83A}" sibTransId="{CAB35A47-9531-44EF-9C4D-76FF65765BB7}"/>
    <dgm:cxn modelId="{77170E85-155E-4AFB-BA63-37C1BAA46860}" type="presOf" srcId="{6D817A82-157E-4C8D-B527-DF43A62D3AA2}" destId="{C63B0828-9D00-4AF6-AA05-962FDB82C0ED}" srcOrd="0" destOrd="0" presId="urn:microsoft.com/office/officeart/2005/8/layout/vList5"/>
    <dgm:cxn modelId="{B5ED0496-24CF-4BB0-BB5B-FF8108ED5A9F}" type="presOf" srcId="{969E6781-E45E-4D19-81C0-609A0D6091F8}" destId="{7D7FE42E-586E-48DA-81B9-4A298A7C22FE}" srcOrd="0" destOrd="0" presId="urn:microsoft.com/office/officeart/2005/8/layout/vList5"/>
    <dgm:cxn modelId="{5968B09B-065B-41D9-AE36-82F40298F7D3}" type="presOf" srcId="{86657313-01A5-40FB-B1E0-C6BE629C947F}" destId="{F0D04013-36C5-41E5-9EF2-BF4BE31C44EE}" srcOrd="0" destOrd="0" presId="urn:microsoft.com/office/officeart/2005/8/layout/vList5"/>
    <dgm:cxn modelId="{D9A28AA6-93B2-4FDE-B08D-F6443A68E2E8}" type="presOf" srcId="{080567D9-F547-4CFF-9F7D-91799C1F8FDE}" destId="{C63B0828-9D00-4AF6-AA05-962FDB82C0ED}" srcOrd="0" destOrd="2" presId="urn:microsoft.com/office/officeart/2005/8/layout/vList5"/>
    <dgm:cxn modelId="{1397B5AC-1540-450E-89E5-C8B30DA33A3A}" type="presOf" srcId="{6ED4B907-4CD3-4A32-8D6E-75993E49DB4D}" destId="{BD629635-CC01-417E-9E9E-3E7FFB7522B5}" srcOrd="0" destOrd="0" presId="urn:microsoft.com/office/officeart/2005/8/layout/vList5"/>
    <dgm:cxn modelId="{ED0567AF-5744-49F7-8099-D767C16551F1}" type="presOf" srcId="{F2CD03D5-D100-4962-A690-AE97CE1A33A1}" destId="{F0D04013-36C5-41E5-9EF2-BF4BE31C44EE}" srcOrd="0" destOrd="3" presId="urn:microsoft.com/office/officeart/2005/8/layout/vList5"/>
    <dgm:cxn modelId="{B7D17EB3-DCBC-4121-82CC-3203B2CABFF6}" srcId="{6ED4B907-4CD3-4A32-8D6E-75993E49DB4D}" destId="{52D9DFF9-54D8-4B38-AF7E-C3BCE085C789}" srcOrd="1" destOrd="0" parTransId="{CA207A5B-FAE3-422E-970A-B733E6379FED}" sibTransId="{EF2281B1-8ED1-4499-A4EF-B870D4184AC3}"/>
    <dgm:cxn modelId="{BAF900C0-BB87-47E6-9A0C-B4615C9E68B0}" srcId="{2BA5B121-650C-44D8-956D-DC2E899A3FD0}" destId="{DD57728A-4707-4D90-A2CF-B8DE107C0CFF}" srcOrd="1" destOrd="0" parTransId="{3B1C62C5-A96B-40B7-9AD0-256C9EC561FF}" sibTransId="{467C5C3E-65CA-4BF7-AA32-BCFCED34DD2C}"/>
    <dgm:cxn modelId="{4E0351C3-A7F7-4B3C-B6C3-5E401125F567}" type="presOf" srcId="{CE6454B4-19A3-4465-94D2-620B5CE8741E}" destId="{FB9D19E6-4032-4EB5-9F78-C481060E3C8A}" srcOrd="0" destOrd="0" presId="urn:microsoft.com/office/officeart/2005/8/layout/vList5"/>
    <dgm:cxn modelId="{08BEE7CC-871F-4838-B0DF-B27F9704907F}" srcId="{CE6454B4-19A3-4465-94D2-620B5CE8741E}" destId="{32E4FB9A-37F0-4EFD-852B-8E388F5F6C2B}" srcOrd="0" destOrd="0" parTransId="{544BAEC9-095F-4E89-ADD5-5013342C1170}" sibTransId="{A83D5D43-0D25-4312-BDF5-F17D6340D8A4}"/>
    <dgm:cxn modelId="{2E223BCF-F7B3-462C-81FE-00D17D425F0F}" srcId="{969E6781-E45E-4D19-81C0-609A0D6091F8}" destId="{94951172-3000-43C4-84EB-74D4D2D8956B}" srcOrd="1" destOrd="0" parTransId="{B177C983-D753-4659-A8D0-B9F3797C597D}" sibTransId="{175130A7-800D-4E04-ADDE-9EA5F2719EC7}"/>
    <dgm:cxn modelId="{EFAC35E6-5BF4-45C3-B08E-E35501734455}" type="presOf" srcId="{2BA5B121-650C-44D8-956D-DC2E899A3FD0}" destId="{FED546BF-7769-4B30-9EA8-4E74B7844C86}" srcOrd="0" destOrd="0" presId="urn:microsoft.com/office/officeart/2005/8/layout/vList5"/>
    <dgm:cxn modelId="{DA382CF3-0082-4271-8AFF-4DCF76DBE6DC}" srcId="{DD57728A-4707-4D90-A2CF-B8DE107C0CFF}" destId="{6D817A82-157E-4C8D-B527-DF43A62D3AA2}" srcOrd="0" destOrd="0" parTransId="{9421BF06-F17A-48B6-8E7D-BC9CAF7969CA}" sibTransId="{FB8F06C1-3E60-4BDE-AFCF-DACD505CF426}"/>
    <dgm:cxn modelId="{2707E1F4-A9C1-42AE-BBEB-1783ED9CCB41}" srcId="{CE6454B4-19A3-4465-94D2-620B5CE8741E}" destId="{52618BA5-F858-41EF-9D2E-1A62F16C96DA}" srcOrd="1" destOrd="0" parTransId="{120B30C8-2055-451E-9B9A-B602F163BEA9}" sibTransId="{6E08F0E5-3C5B-4D6B-9105-FB45E2071009}"/>
    <dgm:cxn modelId="{B6F4732E-9D12-4F44-B02C-321233811F07}" type="presParOf" srcId="{FED546BF-7769-4B30-9EA8-4E74B7844C86}" destId="{E2F773A7-719E-47A4-B6E1-4AB73153F9C1}" srcOrd="0" destOrd="0" presId="urn:microsoft.com/office/officeart/2005/8/layout/vList5"/>
    <dgm:cxn modelId="{77C16EDB-56FF-4F62-A058-42CB2E48F960}" type="presParOf" srcId="{E2F773A7-719E-47A4-B6E1-4AB73153F9C1}" destId="{7D7FE42E-586E-48DA-81B9-4A298A7C22FE}" srcOrd="0" destOrd="0" presId="urn:microsoft.com/office/officeart/2005/8/layout/vList5"/>
    <dgm:cxn modelId="{93117F01-DA96-413C-9D69-FEF1E7925F34}" type="presParOf" srcId="{E2F773A7-719E-47A4-B6E1-4AB73153F9C1}" destId="{F0D04013-36C5-41E5-9EF2-BF4BE31C44EE}" srcOrd="1" destOrd="0" presId="urn:microsoft.com/office/officeart/2005/8/layout/vList5"/>
    <dgm:cxn modelId="{B265C46A-E30B-41EF-85E6-3162DE8B7D70}" type="presParOf" srcId="{FED546BF-7769-4B30-9EA8-4E74B7844C86}" destId="{B9754BAA-CBB7-4056-8035-01502901EDDF}" srcOrd="1" destOrd="0" presId="urn:microsoft.com/office/officeart/2005/8/layout/vList5"/>
    <dgm:cxn modelId="{5A561B28-D38D-4479-99EE-C1513D14750B}" type="presParOf" srcId="{FED546BF-7769-4B30-9EA8-4E74B7844C86}" destId="{EF478742-B472-4D4F-9919-2203D4DA449C}" srcOrd="2" destOrd="0" presId="urn:microsoft.com/office/officeart/2005/8/layout/vList5"/>
    <dgm:cxn modelId="{2EEEC851-3652-47FC-B5AF-9863D7034E76}" type="presParOf" srcId="{EF478742-B472-4D4F-9919-2203D4DA449C}" destId="{40C711B0-727D-4816-8C12-64EDDA078F83}" srcOrd="0" destOrd="0" presId="urn:microsoft.com/office/officeart/2005/8/layout/vList5"/>
    <dgm:cxn modelId="{DB23584A-298F-49D0-8824-400E05633FAB}" type="presParOf" srcId="{EF478742-B472-4D4F-9919-2203D4DA449C}" destId="{C63B0828-9D00-4AF6-AA05-962FDB82C0ED}" srcOrd="1" destOrd="0" presId="urn:microsoft.com/office/officeart/2005/8/layout/vList5"/>
    <dgm:cxn modelId="{D9986CCB-9D3F-41E0-936B-932226CDC54D}" type="presParOf" srcId="{FED546BF-7769-4B30-9EA8-4E74B7844C86}" destId="{A4B5C745-BB1E-4913-B96D-AE7E001D375E}" srcOrd="3" destOrd="0" presId="urn:microsoft.com/office/officeart/2005/8/layout/vList5"/>
    <dgm:cxn modelId="{3575CC54-476B-452D-BE36-0C5025605D8C}" type="presParOf" srcId="{FED546BF-7769-4B30-9EA8-4E74B7844C86}" destId="{DC7E75DC-4FF6-4CD4-ADC1-DC612E2361CC}" srcOrd="4" destOrd="0" presId="urn:microsoft.com/office/officeart/2005/8/layout/vList5"/>
    <dgm:cxn modelId="{3EEF7E59-2FBE-437A-8BAE-ED802BF8C857}" type="presParOf" srcId="{DC7E75DC-4FF6-4CD4-ADC1-DC612E2361CC}" destId="{FB9D19E6-4032-4EB5-9F78-C481060E3C8A}" srcOrd="0" destOrd="0" presId="urn:microsoft.com/office/officeart/2005/8/layout/vList5"/>
    <dgm:cxn modelId="{FDC2D450-E362-4296-A384-17508D6CD121}" type="presParOf" srcId="{DC7E75DC-4FF6-4CD4-ADC1-DC612E2361CC}" destId="{389D77FF-FBC9-4248-B14F-F9F179E75EBD}" srcOrd="1" destOrd="0" presId="urn:microsoft.com/office/officeart/2005/8/layout/vList5"/>
    <dgm:cxn modelId="{C8672876-8FE3-4847-ACF3-3E1E298C07A4}" type="presParOf" srcId="{FED546BF-7769-4B30-9EA8-4E74B7844C86}" destId="{D0A00930-40D9-442E-807B-074CA8305222}" srcOrd="5" destOrd="0" presId="urn:microsoft.com/office/officeart/2005/8/layout/vList5"/>
    <dgm:cxn modelId="{0FD6AB29-909A-4E89-92FB-24DE164D152A}" type="presParOf" srcId="{FED546BF-7769-4B30-9EA8-4E74B7844C86}" destId="{8C309475-9373-430A-9822-C61F1D25FE24}" srcOrd="6" destOrd="0" presId="urn:microsoft.com/office/officeart/2005/8/layout/vList5"/>
    <dgm:cxn modelId="{18A7342D-7D28-4E78-9AF6-FDA519EBC98F}" type="presParOf" srcId="{8C309475-9373-430A-9822-C61F1D25FE24}" destId="{BD629635-CC01-417E-9E9E-3E7FFB7522B5}" srcOrd="0" destOrd="0" presId="urn:microsoft.com/office/officeart/2005/8/layout/vList5"/>
    <dgm:cxn modelId="{E1C86267-A1FA-4279-A5F3-1E0AC7E3AFE4}" type="presParOf" srcId="{8C309475-9373-430A-9822-C61F1D25FE24}" destId="{E3144C83-53A2-4079-B71A-D8AC65CD85AA}"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D8D78BB-6BF9-42FC-BC51-C0872CD667B6}"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54961C0E-BA26-409C-B597-02CAE4C71D7D}">
      <dgm:prSet/>
      <dgm:spPr/>
      <dgm:t>
        <a:bodyPr/>
        <a:lstStyle/>
        <a:p>
          <a:r>
            <a:rPr lang="en-US"/>
            <a:t>2.1.Mutfak araçları yapımı</a:t>
          </a:r>
        </a:p>
      </dgm:t>
    </dgm:pt>
    <dgm:pt modelId="{15577468-170B-4F22-A51F-F6502EBEB543}" type="parTrans" cxnId="{4FEA1499-D82F-44C2-B263-D9CE25691036}">
      <dgm:prSet/>
      <dgm:spPr/>
      <dgm:t>
        <a:bodyPr/>
        <a:lstStyle/>
        <a:p>
          <a:endParaRPr lang="en-US"/>
        </a:p>
      </dgm:t>
    </dgm:pt>
    <dgm:pt modelId="{6D3E6AA6-9DC7-4150-869E-1D7B05764264}" type="sibTrans" cxnId="{4FEA1499-D82F-44C2-B263-D9CE25691036}">
      <dgm:prSet/>
      <dgm:spPr/>
      <dgm:t>
        <a:bodyPr/>
        <a:lstStyle/>
        <a:p>
          <a:endParaRPr lang="en-US"/>
        </a:p>
      </dgm:t>
    </dgm:pt>
    <dgm:pt modelId="{5C32BA8C-A7C8-4BE4-8C0D-D7097CBD55E7}">
      <dgm:prSet/>
      <dgm:spPr/>
      <dgm:t>
        <a:bodyPr/>
        <a:lstStyle/>
        <a:p>
          <a:r>
            <a:rPr lang="en-US"/>
            <a:t>-Kazanlar,tavalar</a:t>
          </a:r>
        </a:p>
      </dgm:t>
    </dgm:pt>
    <dgm:pt modelId="{6859F36E-2068-486E-88C6-DAAEF8E1B5F7}" type="parTrans" cxnId="{60D0853E-715A-489D-B689-09D1650AEE2E}">
      <dgm:prSet/>
      <dgm:spPr/>
      <dgm:t>
        <a:bodyPr/>
        <a:lstStyle/>
        <a:p>
          <a:endParaRPr lang="en-US"/>
        </a:p>
      </dgm:t>
    </dgm:pt>
    <dgm:pt modelId="{DBA7425D-859C-4A82-A880-297700388B7C}" type="sibTrans" cxnId="{60D0853E-715A-489D-B689-09D1650AEE2E}">
      <dgm:prSet/>
      <dgm:spPr/>
      <dgm:t>
        <a:bodyPr/>
        <a:lstStyle/>
        <a:p>
          <a:endParaRPr lang="en-US"/>
        </a:p>
      </dgm:t>
    </dgm:pt>
    <dgm:pt modelId="{8C80D7EB-DB50-4C7D-A191-AE664C0CA825}">
      <dgm:prSet/>
      <dgm:spPr/>
      <dgm:t>
        <a:bodyPr/>
        <a:lstStyle/>
        <a:p>
          <a:r>
            <a:rPr lang="en-US"/>
            <a:t>-Tabaklar</a:t>
          </a:r>
        </a:p>
      </dgm:t>
    </dgm:pt>
    <dgm:pt modelId="{7EF2CF28-AE88-4F91-A7C5-32AFFDAED75B}" type="parTrans" cxnId="{E081EDF4-F689-44BB-8313-1CC1FA5543B7}">
      <dgm:prSet/>
      <dgm:spPr/>
      <dgm:t>
        <a:bodyPr/>
        <a:lstStyle/>
        <a:p>
          <a:endParaRPr lang="en-US"/>
        </a:p>
      </dgm:t>
    </dgm:pt>
    <dgm:pt modelId="{19250FA2-AE01-4B2D-9196-CFA40C02D668}" type="sibTrans" cxnId="{E081EDF4-F689-44BB-8313-1CC1FA5543B7}">
      <dgm:prSet/>
      <dgm:spPr/>
      <dgm:t>
        <a:bodyPr/>
        <a:lstStyle/>
        <a:p>
          <a:endParaRPr lang="en-US"/>
        </a:p>
      </dgm:t>
    </dgm:pt>
    <dgm:pt modelId="{95304715-E214-438B-AE38-BAD6CC692BA7}">
      <dgm:prSet/>
      <dgm:spPr/>
      <dgm:t>
        <a:bodyPr/>
        <a:lstStyle/>
        <a:p>
          <a:r>
            <a:rPr lang="en-US"/>
            <a:t>-Maşrapalar</a:t>
          </a:r>
        </a:p>
      </dgm:t>
    </dgm:pt>
    <dgm:pt modelId="{6D6F9DCC-D426-4934-B981-7949E8534667}" type="parTrans" cxnId="{E8A50E72-8684-49F5-872C-187963472655}">
      <dgm:prSet/>
      <dgm:spPr/>
      <dgm:t>
        <a:bodyPr/>
        <a:lstStyle/>
        <a:p>
          <a:endParaRPr lang="en-US"/>
        </a:p>
      </dgm:t>
    </dgm:pt>
    <dgm:pt modelId="{FAEB7AF0-417F-4F31-8590-85B566805011}" type="sibTrans" cxnId="{E8A50E72-8684-49F5-872C-187963472655}">
      <dgm:prSet/>
      <dgm:spPr/>
      <dgm:t>
        <a:bodyPr/>
        <a:lstStyle/>
        <a:p>
          <a:endParaRPr lang="en-US"/>
        </a:p>
      </dgm:t>
    </dgm:pt>
    <dgm:pt modelId="{B563D396-D8E3-467E-AA76-07CB05A2A0CE}">
      <dgm:prSet/>
      <dgm:spPr/>
      <dgm:t>
        <a:bodyPr/>
        <a:lstStyle/>
        <a:p>
          <a:r>
            <a:rPr lang="en-US"/>
            <a:t>-Siniler</a:t>
          </a:r>
        </a:p>
      </dgm:t>
    </dgm:pt>
    <dgm:pt modelId="{C2D9D20B-F4D6-4B47-A1BD-E9B76B2D2479}" type="parTrans" cxnId="{9BCAB760-5D04-4AD8-8799-E3590F64AC9D}">
      <dgm:prSet/>
      <dgm:spPr/>
      <dgm:t>
        <a:bodyPr/>
        <a:lstStyle/>
        <a:p>
          <a:endParaRPr lang="en-US"/>
        </a:p>
      </dgm:t>
    </dgm:pt>
    <dgm:pt modelId="{AD7091FA-90F9-4C33-B1FE-09AE4B2025E7}" type="sibTrans" cxnId="{9BCAB760-5D04-4AD8-8799-E3590F64AC9D}">
      <dgm:prSet/>
      <dgm:spPr/>
      <dgm:t>
        <a:bodyPr/>
        <a:lstStyle/>
        <a:p>
          <a:endParaRPr lang="en-US"/>
        </a:p>
      </dgm:t>
    </dgm:pt>
    <dgm:pt modelId="{48BEDAD7-380C-43A2-9430-E24C67311427}">
      <dgm:prSet/>
      <dgm:spPr/>
      <dgm:t>
        <a:bodyPr/>
        <a:lstStyle/>
        <a:p>
          <a:r>
            <a:rPr lang="en-US"/>
            <a:t>2.2.Muhafaza ve taşıma araçları yapımı</a:t>
          </a:r>
        </a:p>
      </dgm:t>
    </dgm:pt>
    <dgm:pt modelId="{794A71B6-CD72-4DAB-9DE7-DE40C25AD1CF}" type="parTrans" cxnId="{20226D67-C37E-496E-9BA9-29CB5454EF1E}">
      <dgm:prSet/>
      <dgm:spPr/>
      <dgm:t>
        <a:bodyPr/>
        <a:lstStyle/>
        <a:p>
          <a:endParaRPr lang="en-US"/>
        </a:p>
      </dgm:t>
    </dgm:pt>
    <dgm:pt modelId="{A15CDA78-401B-4537-8DF4-93F6C16E58BF}" type="sibTrans" cxnId="{20226D67-C37E-496E-9BA9-29CB5454EF1E}">
      <dgm:prSet/>
      <dgm:spPr/>
      <dgm:t>
        <a:bodyPr/>
        <a:lstStyle/>
        <a:p>
          <a:endParaRPr lang="en-US"/>
        </a:p>
      </dgm:t>
    </dgm:pt>
    <dgm:pt modelId="{2F1CA410-E103-486E-AA00-8E1B3838754B}">
      <dgm:prSet/>
      <dgm:spPr/>
      <dgm:t>
        <a:bodyPr/>
        <a:lstStyle/>
        <a:p>
          <a:r>
            <a:rPr lang="en-US"/>
            <a:t>-Güğümler</a:t>
          </a:r>
        </a:p>
      </dgm:t>
    </dgm:pt>
    <dgm:pt modelId="{44EB177B-245C-4F4B-A24E-9EDFA509045F}" type="parTrans" cxnId="{03CDA2C5-8925-4BF7-8697-622A8EB48A8D}">
      <dgm:prSet/>
      <dgm:spPr/>
      <dgm:t>
        <a:bodyPr/>
        <a:lstStyle/>
        <a:p>
          <a:endParaRPr lang="en-US"/>
        </a:p>
      </dgm:t>
    </dgm:pt>
    <dgm:pt modelId="{53B48204-328E-47CF-8992-A690825D3CF1}" type="sibTrans" cxnId="{03CDA2C5-8925-4BF7-8697-622A8EB48A8D}">
      <dgm:prSet/>
      <dgm:spPr/>
      <dgm:t>
        <a:bodyPr/>
        <a:lstStyle/>
        <a:p>
          <a:endParaRPr lang="en-US"/>
        </a:p>
      </dgm:t>
    </dgm:pt>
    <dgm:pt modelId="{59DD551C-08E9-4E7F-A49E-145BDC283D65}">
      <dgm:prSet/>
      <dgm:spPr/>
      <dgm:t>
        <a:bodyPr/>
        <a:lstStyle/>
        <a:p>
          <a:r>
            <a:rPr lang="en-US"/>
            <a:t>-Sürahiler</a:t>
          </a:r>
        </a:p>
      </dgm:t>
    </dgm:pt>
    <dgm:pt modelId="{1D4C8599-18DC-4DF7-8932-9B8F6FB321E8}" type="parTrans" cxnId="{BC164EF9-A69B-42E0-AF68-C93379B2C97D}">
      <dgm:prSet/>
      <dgm:spPr/>
      <dgm:t>
        <a:bodyPr/>
        <a:lstStyle/>
        <a:p>
          <a:endParaRPr lang="en-US"/>
        </a:p>
      </dgm:t>
    </dgm:pt>
    <dgm:pt modelId="{DDF7E59D-F1FC-4BD3-A336-86A984281518}" type="sibTrans" cxnId="{BC164EF9-A69B-42E0-AF68-C93379B2C97D}">
      <dgm:prSet/>
      <dgm:spPr/>
      <dgm:t>
        <a:bodyPr/>
        <a:lstStyle/>
        <a:p>
          <a:endParaRPr lang="en-US"/>
        </a:p>
      </dgm:t>
    </dgm:pt>
    <dgm:pt modelId="{EEAB88DC-5DF5-40A6-B077-37FD9EBED55E}">
      <dgm:prSet/>
      <dgm:spPr/>
      <dgm:t>
        <a:bodyPr/>
        <a:lstStyle/>
        <a:p>
          <a:r>
            <a:rPr lang="en-US"/>
            <a:t>-İbrikler,bakraçlar</a:t>
          </a:r>
        </a:p>
      </dgm:t>
    </dgm:pt>
    <dgm:pt modelId="{B4035ECD-83FB-4CA7-9E13-7E7D9B2B014A}" type="parTrans" cxnId="{23AF8656-DB77-4800-8AE7-F4ED1EB2E46B}">
      <dgm:prSet/>
      <dgm:spPr/>
      <dgm:t>
        <a:bodyPr/>
        <a:lstStyle/>
        <a:p>
          <a:endParaRPr lang="en-US"/>
        </a:p>
      </dgm:t>
    </dgm:pt>
    <dgm:pt modelId="{A90E855D-9968-44A4-88C0-7E2AA230FDB0}" type="sibTrans" cxnId="{23AF8656-DB77-4800-8AE7-F4ED1EB2E46B}">
      <dgm:prSet/>
      <dgm:spPr/>
      <dgm:t>
        <a:bodyPr/>
        <a:lstStyle/>
        <a:p>
          <a:endParaRPr lang="en-US"/>
        </a:p>
      </dgm:t>
    </dgm:pt>
    <dgm:pt modelId="{4CB6E074-8A70-49A3-901A-BC44EF2E369E}">
      <dgm:prSet/>
      <dgm:spPr/>
      <dgm:t>
        <a:bodyPr/>
        <a:lstStyle/>
        <a:p>
          <a:r>
            <a:rPr lang="en-US"/>
            <a:t>2.3.Hamam takımları ve temizlik araçları yapımı</a:t>
          </a:r>
        </a:p>
      </dgm:t>
    </dgm:pt>
    <dgm:pt modelId="{540AC764-3682-42CA-A60A-365F53CDCA6F}" type="parTrans" cxnId="{6DF26887-43DC-4D06-A37D-1F7ED8A39D5B}">
      <dgm:prSet/>
      <dgm:spPr/>
      <dgm:t>
        <a:bodyPr/>
        <a:lstStyle/>
        <a:p>
          <a:endParaRPr lang="en-US"/>
        </a:p>
      </dgm:t>
    </dgm:pt>
    <dgm:pt modelId="{208AA2BD-2207-4082-B485-32726A07CA0E}" type="sibTrans" cxnId="{6DF26887-43DC-4D06-A37D-1F7ED8A39D5B}">
      <dgm:prSet/>
      <dgm:spPr/>
      <dgm:t>
        <a:bodyPr/>
        <a:lstStyle/>
        <a:p>
          <a:endParaRPr lang="en-US"/>
        </a:p>
      </dgm:t>
    </dgm:pt>
    <dgm:pt modelId="{344F9244-68D0-41D5-A2E3-A6B572123D40}">
      <dgm:prSet/>
      <dgm:spPr/>
      <dgm:t>
        <a:bodyPr/>
        <a:lstStyle/>
        <a:p>
          <a:r>
            <a:rPr lang="en-US"/>
            <a:t>-Hamam tası</a:t>
          </a:r>
        </a:p>
      </dgm:t>
    </dgm:pt>
    <dgm:pt modelId="{7DA2D356-D85F-4B61-93CD-76AABCADE00A}" type="parTrans" cxnId="{2908C860-2EC0-42F6-98EF-60690F01E9A2}">
      <dgm:prSet/>
      <dgm:spPr/>
      <dgm:t>
        <a:bodyPr/>
        <a:lstStyle/>
        <a:p>
          <a:endParaRPr lang="en-US"/>
        </a:p>
      </dgm:t>
    </dgm:pt>
    <dgm:pt modelId="{3F830B56-B143-4F85-87AF-017E3BE879A4}" type="sibTrans" cxnId="{2908C860-2EC0-42F6-98EF-60690F01E9A2}">
      <dgm:prSet/>
      <dgm:spPr/>
      <dgm:t>
        <a:bodyPr/>
        <a:lstStyle/>
        <a:p>
          <a:endParaRPr lang="en-US"/>
        </a:p>
      </dgm:t>
    </dgm:pt>
    <dgm:pt modelId="{4C880EF6-85D5-474A-9145-827372F1E31C}">
      <dgm:prSet/>
      <dgm:spPr/>
      <dgm:t>
        <a:bodyPr/>
        <a:lstStyle/>
        <a:p>
          <a:r>
            <a:rPr lang="en-US"/>
            <a:t>-Sabun kutuları</a:t>
          </a:r>
        </a:p>
      </dgm:t>
    </dgm:pt>
    <dgm:pt modelId="{ACEEC280-B934-4691-B64E-399694F5D59C}" type="parTrans" cxnId="{2B2A74F7-4A49-4E58-8F00-74C310346C9D}">
      <dgm:prSet/>
      <dgm:spPr/>
      <dgm:t>
        <a:bodyPr/>
        <a:lstStyle/>
        <a:p>
          <a:endParaRPr lang="en-US"/>
        </a:p>
      </dgm:t>
    </dgm:pt>
    <dgm:pt modelId="{C36C3D4E-28BC-4C83-B1D3-429F829204F9}" type="sibTrans" cxnId="{2B2A74F7-4A49-4E58-8F00-74C310346C9D}">
      <dgm:prSet/>
      <dgm:spPr/>
      <dgm:t>
        <a:bodyPr/>
        <a:lstStyle/>
        <a:p>
          <a:endParaRPr lang="en-US"/>
        </a:p>
      </dgm:t>
    </dgm:pt>
    <dgm:pt modelId="{FBDAE029-01C9-45BA-B628-7EEC3AD802EA}">
      <dgm:prSet/>
      <dgm:spPr/>
      <dgm:t>
        <a:bodyPr/>
        <a:lstStyle/>
        <a:p>
          <a:r>
            <a:rPr lang="en-US"/>
            <a:t>-Leğen ibrik takımları</a:t>
          </a:r>
        </a:p>
      </dgm:t>
    </dgm:pt>
    <dgm:pt modelId="{214B6D6F-FAF1-4316-AD96-9D15519AE64B}" type="parTrans" cxnId="{58A7292B-64AD-4A5A-9F95-08D24D7C059A}">
      <dgm:prSet/>
      <dgm:spPr/>
      <dgm:t>
        <a:bodyPr/>
        <a:lstStyle/>
        <a:p>
          <a:endParaRPr lang="en-US"/>
        </a:p>
      </dgm:t>
    </dgm:pt>
    <dgm:pt modelId="{1950472B-FEE2-4E17-8D69-65E514A0C73F}" type="sibTrans" cxnId="{58A7292B-64AD-4A5A-9F95-08D24D7C059A}">
      <dgm:prSet/>
      <dgm:spPr/>
      <dgm:t>
        <a:bodyPr/>
        <a:lstStyle/>
        <a:p>
          <a:endParaRPr lang="en-US"/>
        </a:p>
      </dgm:t>
    </dgm:pt>
    <dgm:pt modelId="{ECC7A949-050C-4D8E-B8DD-55F59DB2BF67}" type="pres">
      <dgm:prSet presAssocID="{4D8D78BB-6BF9-42FC-BC51-C0872CD667B6}" presName="linear" presStyleCnt="0">
        <dgm:presLayoutVars>
          <dgm:animLvl val="lvl"/>
          <dgm:resizeHandles val="exact"/>
        </dgm:presLayoutVars>
      </dgm:prSet>
      <dgm:spPr/>
    </dgm:pt>
    <dgm:pt modelId="{F2D8259B-3649-42BB-8F4E-49132612B616}" type="pres">
      <dgm:prSet presAssocID="{54961C0E-BA26-409C-B597-02CAE4C71D7D}" presName="parentText" presStyleLbl="node1" presStyleIdx="0" presStyleCnt="13">
        <dgm:presLayoutVars>
          <dgm:chMax val="0"/>
          <dgm:bulletEnabled val="1"/>
        </dgm:presLayoutVars>
      </dgm:prSet>
      <dgm:spPr/>
    </dgm:pt>
    <dgm:pt modelId="{1F0334C8-2DF0-475F-A50A-A2F5E24C1A13}" type="pres">
      <dgm:prSet presAssocID="{6D3E6AA6-9DC7-4150-869E-1D7B05764264}" presName="spacer" presStyleCnt="0"/>
      <dgm:spPr/>
    </dgm:pt>
    <dgm:pt modelId="{A3E48903-0CA0-4E92-8852-DE9DA71472EC}" type="pres">
      <dgm:prSet presAssocID="{5C32BA8C-A7C8-4BE4-8C0D-D7097CBD55E7}" presName="parentText" presStyleLbl="node1" presStyleIdx="1" presStyleCnt="13">
        <dgm:presLayoutVars>
          <dgm:chMax val="0"/>
          <dgm:bulletEnabled val="1"/>
        </dgm:presLayoutVars>
      </dgm:prSet>
      <dgm:spPr/>
    </dgm:pt>
    <dgm:pt modelId="{5AEB9B87-FC59-49A7-BB1E-771FDF82249E}" type="pres">
      <dgm:prSet presAssocID="{DBA7425D-859C-4A82-A880-297700388B7C}" presName="spacer" presStyleCnt="0"/>
      <dgm:spPr/>
    </dgm:pt>
    <dgm:pt modelId="{70FA4B31-7DE5-4595-950E-03784AE555C9}" type="pres">
      <dgm:prSet presAssocID="{8C80D7EB-DB50-4C7D-A191-AE664C0CA825}" presName="parentText" presStyleLbl="node1" presStyleIdx="2" presStyleCnt="13">
        <dgm:presLayoutVars>
          <dgm:chMax val="0"/>
          <dgm:bulletEnabled val="1"/>
        </dgm:presLayoutVars>
      </dgm:prSet>
      <dgm:spPr/>
    </dgm:pt>
    <dgm:pt modelId="{FCE4ECAD-B8A0-43DD-8FE3-B5A0F5A1C7A6}" type="pres">
      <dgm:prSet presAssocID="{19250FA2-AE01-4B2D-9196-CFA40C02D668}" presName="spacer" presStyleCnt="0"/>
      <dgm:spPr/>
    </dgm:pt>
    <dgm:pt modelId="{7272CD52-304C-492F-B854-028D689B26C1}" type="pres">
      <dgm:prSet presAssocID="{95304715-E214-438B-AE38-BAD6CC692BA7}" presName="parentText" presStyleLbl="node1" presStyleIdx="3" presStyleCnt="13">
        <dgm:presLayoutVars>
          <dgm:chMax val="0"/>
          <dgm:bulletEnabled val="1"/>
        </dgm:presLayoutVars>
      </dgm:prSet>
      <dgm:spPr/>
    </dgm:pt>
    <dgm:pt modelId="{1B02132D-B867-4B45-8DC9-6D1F779D4AC7}" type="pres">
      <dgm:prSet presAssocID="{FAEB7AF0-417F-4F31-8590-85B566805011}" presName="spacer" presStyleCnt="0"/>
      <dgm:spPr/>
    </dgm:pt>
    <dgm:pt modelId="{E0A33B43-0F49-4574-97AE-FB0777142343}" type="pres">
      <dgm:prSet presAssocID="{B563D396-D8E3-467E-AA76-07CB05A2A0CE}" presName="parentText" presStyleLbl="node1" presStyleIdx="4" presStyleCnt="13">
        <dgm:presLayoutVars>
          <dgm:chMax val="0"/>
          <dgm:bulletEnabled val="1"/>
        </dgm:presLayoutVars>
      </dgm:prSet>
      <dgm:spPr/>
    </dgm:pt>
    <dgm:pt modelId="{F4A91412-3E89-4FE4-9E4B-5A93D2D7EC10}" type="pres">
      <dgm:prSet presAssocID="{AD7091FA-90F9-4C33-B1FE-09AE4B2025E7}" presName="spacer" presStyleCnt="0"/>
      <dgm:spPr/>
    </dgm:pt>
    <dgm:pt modelId="{17151730-5670-4A34-A13C-73FE8E8A4108}" type="pres">
      <dgm:prSet presAssocID="{48BEDAD7-380C-43A2-9430-E24C67311427}" presName="parentText" presStyleLbl="node1" presStyleIdx="5" presStyleCnt="13">
        <dgm:presLayoutVars>
          <dgm:chMax val="0"/>
          <dgm:bulletEnabled val="1"/>
        </dgm:presLayoutVars>
      </dgm:prSet>
      <dgm:spPr/>
    </dgm:pt>
    <dgm:pt modelId="{1C237B65-9947-4372-97A5-FB4A779E6D64}" type="pres">
      <dgm:prSet presAssocID="{A15CDA78-401B-4537-8DF4-93F6C16E58BF}" presName="spacer" presStyleCnt="0"/>
      <dgm:spPr/>
    </dgm:pt>
    <dgm:pt modelId="{41B761DB-E435-455F-9625-25AAD384E0CD}" type="pres">
      <dgm:prSet presAssocID="{2F1CA410-E103-486E-AA00-8E1B3838754B}" presName="parentText" presStyleLbl="node1" presStyleIdx="6" presStyleCnt="13">
        <dgm:presLayoutVars>
          <dgm:chMax val="0"/>
          <dgm:bulletEnabled val="1"/>
        </dgm:presLayoutVars>
      </dgm:prSet>
      <dgm:spPr/>
    </dgm:pt>
    <dgm:pt modelId="{728E222C-AB7D-4C30-9819-E9DA4446DACF}" type="pres">
      <dgm:prSet presAssocID="{53B48204-328E-47CF-8992-A690825D3CF1}" presName="spacer" presStyleCnt="0"/>
      <dgm:spPr/>
    </dgm:pt>
    <dgm:pt modelId="{95B88F9C-4AA1-48B2-A546-338D1C096739}" type="pres">
      <dgm:prSet presAssocID="{59DD551C-08E9-4E7F-A49E-145BDC283D65}" presName="parentText" presStyleLbl="node1" presStyleIdx="7" presStyleCnt="13">
        <dgm:presLayoutVars>
          <dgm:chMax val="0"/>
          <dgm:bulletEnabled val="1"/>
        </dgm:presLayoutVars>
      </dgm:prSet>
      <dgm:spPr/>
    </dgm:pt>
    <dgm:pt modelId="{F998BC13-82C5-4AA1-818D-F13D03441E74}" type="pres">
      <dgm:prSet presAssocID="{DDF7E59D-F1FC-4BD3-A336-86A984281518}" presName="spacer" presStyleCnt="0"/>
      <dgm:spPr/>
    </dgm:pt>
    <dgm:pt modelId="{E8102263-314F-45A9-9AEB-56E65AC89FE2}" type="pres">
      <dgm:prSet presAssocID="{EEAB88DC-5DF5-40A6-B077-37FD9EBED55E}" presName="parentText" presStyleLbl="node1" presStyleIdx="8" presStyleCnt="13">
        <dgm:presLayoutVars>
          <dgm:chMax val="0"/>
          <dgm:bulletEnabled val="1"/>
        </dgm:presLayoutVars>
      </dgm:prSet>
      <dgm:spPr/>
    </dgm:pt>
    <dgm:pt modelId="{F10102A4-8AF8-4871-A3CC-EED298237516}" type="pres">
      <dgm:prSet presAssocID="{A90E855D-9968-44A4-88C0-7E2AA230FDB0}" presName="spacer" presStyleCnt="0"/>
      <dgm:spPr/>
    </dgm:pt>
    <dgm:pt modelId="{BEBB36CE-80D6-485F-AB38-BBF32B4E1648}" type="pres">
      <dgm:prSet presAssocID="{4CB6E074-8A70-49A3-901A-BC44EF2E369E}" presName="parentText" presStyleLbl="node1" presStyleIdx="9" presStyleCnt="13">
        <dgm:presLayoutVars>
          <dgm:chMax val="0"/>
          <dgm:bulletEnabled val="1"/>
        </dgm:presLayoutVars>
      </dgm:prSet>
      <dgm:spPr/>
    </dgm:pt>
    <dgm:pt modelId="{E88F7067-FEA8-45CC-AF37-F992F84B0B44}" type="pres">
      <dgm:prSet presAssocID="{208AA2BD-2207-4082-B485-32726A07CA0E}" presName="spacer" presStyleCnt="0"/>
      <dgm:spPr/>
    </dgm:pt>
    <dgm:pt modelId="{765F88D0-8164-44FA-A34B-7332FD0084F7}" type="pres">
      <dgm:prSet presAssocID="{344F9244-68D0-41D5-A2E3-A6B572123D40}" presName="parentText" presStyleLbl="node1" presStyleIdx="10" presStyleCnt="13">
        <dgm:presLayoutVars>
          <dgm:chMax val="0"/>
          <dgm:bulletEnabled val="1"/>
        </dgm:presLayoutVars>
      </dgm:prSet>
      <dgm:spPr/>
    </dgm:pt>
    <dgm:pt modelId="{6A234F92-AEF0-48C5-A2EF-9132BD4E28C4}" type="pres">
      <dgm:prSet presAssocID="{3F830B56-B143-4F85-87AF-017E3BE879A4}" presName="spacer" presStyleCnt="0"/>
      <dgm:spPr/>
    </dgm:pt>
    <dgm:pt modelId="{3B8B400A-B924-4B9E-9B60-C7CC1DB1975E}" type="pres">
      <dgm:prSet presAssocID="{4C880EF6-85D5-474A-9145-827372F1E31C}" presName="parentText" presStyleLbl="node1" presStyleIdx="11" presStyleCnt="13">
        <dgm:presLayoutVars>
          <dgm:chMax val="0"/>
          <dgm:bulletEnabled val="1"/>
        </dgm:presLayoutVars>
      </dgm:prSet>
      <dgm:spPr/>
    </dgm:pt>
    <dgm:pt modelId="{89F9C178-CA94-4F6E-A0AF-3F950B630249}" type="pres">
      <dgm:prSet presAssocID="{C36C3D4E-28BC-4C83-B1D3-429F829204F9}" presName="spacer" presStyleCnt="0"/>
      <dgm:spPr/>
    </dgm:pt>
    <dgm:pt modelId="{5ADDF8F3-8678-43EF-9690-F6706BF62DC7}" type="pres">
      <dgm:prSet presAssocID="{FBDAE029-01C9-45BA-B628-7EEC3AD802EA}" presName="parentText" presStyleLbl="node1" presStyleIdx="12" presStyleCnt="13">
        <dgm:presLayoutVars>
          <dgm:chMax val="0"/>
          <dgm:bulletEnabled val="1"/>
        </dgm:presLayoutVars>
      </dgm:prSet>
      <dgm:spPr/>
    </dgm:pt>
  </dgm:ptLst>
  <dgm:cxnLst>
    <dgm:cxn modelId="{DECF6314-F2E4-4F07-ACFC-9C650171C763}" type="presOf" srcId="{54961C0E-BA26-409C-B597-02CAE4C71D7D}" destId="{F2D8259B-3649-42BB-8F4E-49132612B616}" srcOrd="0" destOrd="0" presId="urn:microsoft.com/office/officeart/2005/8/layout/vList2"/>
    <dgm:cxn modelId="{58A7292B-64AD-4A5A-9F95-08D24D7C059A}" srcId="{4D8D78BB-6BF9-42FC-BC51-C0872CD667B6}" destId="{FBDAE029-01C9-45BA-B628-7EEC3AD802EA}" srcOrd="12" destOrd="0" parTransId="{214B6D6F-FAF1-4316-AD96-9D15519AE64B}" sibTransId="{1950472B-FEE2-4E17-8D69-65E514A0C73F}"/>
    <dgm:cxn modelId="{6E0CEE2E-1930-4A73-AF99-45606857AF21}" type="presOf" srcId="{FBDAE029-01C9-45BA-B628-7EEC3AD802EA}" destId="{5ADDF8F3-8678-43EF-9690-F6706BF62DC7}" srcOrd="0" destOrd="0" presId="urn:microsoft.com/office/officeart/2005/8/layout/vList2"/>
    <dgm:cxn modelId="{32C87130-69B7-430A-AD52-2CE7EBD08676}" type="presOf" srcId="{2F1CA410-E103-486E-AA00-8E1B3838754B}" destId="{41B761DB-E435-455F-9625-25AAD384E0CD}" srcOrd="0" destOrd="0" presId="urn:microsoft.com/office/officeart/2005/8/layout/vList2"/>
    <dgm:cxn modelId="{0E0B4A3B-330E-41E4-A437-8A4D39028376}" type="presOf" srcId="{B563D396-D8E3-467E-AA76-07CB05A2A0CE}" destId="{E0A33B43-0F49-4574-97AE-FB0777142343}" srcOrd="0" destOrd="0" presId="urn:microsoft.com/office/officeart/2005/8/layout/vList2"/>
    <dgm:cxn modelId="{60D0853E-715A-489D-B689-09D1650AEE2E}" srcId="{4D8D78BB-6BF9-42FC-BC51-C0872CD667B6}" destId="{5C32BA8C-A7C8-4BE4-8C0D-D7097CBD55E7}" srcOrd="1" destOrd="0" parTransId="{6859F36E-2068-486E-88C6-DAAEF8E1B5F7}" sibTransId="{DBA7425D-859C-4A82-A880-297700388B7C}"/>
    <dgm:cxn modelId="{9BCAB760-5D04-4AD8-8799-E3590F64AC9D}" srcId="{4D8D78BB-6BF9-42FC-BC51-C0872CD667B6}" destId="{B563D396-D8E3-467E-AA76-07CB05A2A0CE}" srcOrd="4" destOrd="0" parTransId="{C2D9D20B-F4D6-4B47-A1BD-E9B76B2D2479}" sibTransId="{AD7091FA-90F9-4C33-B1FE-09AE4B2025E7}"/>
    <dgm:cxn modelId="{2908C860-2EC0-42F6-98EF-60690F01E9A2}" srcId="{4D8D78BB-6BF9-42FC-BC51-C0872CD667B6}" destId="{344F9244-68D0-41D5-A2E3-A6B572123D40}" srcOrd="10" destOrd="0" parTransId="{7DA2D356-D85F-4B61-93CD-76AABCADE00A}" sibTransId="{3F830B56-B143-4F85-87AF-017E3BE879A4}"/>
    <dgm:cxn modelId="{20226D67-C37E-496E-9BA9-29CB5454EF1E}" srcId="{4D8D78BB-6BF9-42FC-BC51-C0872CD667B6}" destId="{48BEDAD7-380C-43A2-9430-E24C67311427}" srcOrd="5" destOrd="0" parTransId="{794A71B6-CD72-4DAB-9DE7-DE40C25AD1CF}" sibTransId="{A15CDA78-401B-4537-8DF4-93F6C16E58BF}"/>
    <dgm:cxn modelId="{24E5A848-F293-4E16-AE4D-B585C9AD42BD}" type="presOf" srcId="{4D8D78BB-6BF9-42FC-BC51-C0872CD667B6}" destId="{ECC7A949-050C-4D8E-B8DD-55F59DB2BF67}" srcOrd="0" destOrd="0" presId="urn:microsoft.com/office/officeart/2005/8/layout/vList2"/>
    <dgm:cxn modelId="{E8A50E72-8684-49F5-872C-187963472655}" srcId="{4D8D78BB-6BF9-42FC-BC51-C0872CD667B6}" destId="{95304715-E214-438B-AE38-BAD6CC692BA7}" srcOrd="3" destOrd="0" parTransId="{6D6F9DCC-D426-4934-B981-7949E8534667}" sibTransId="{FAEB7AF0-417F-4F31-8590-85B566805011}"/>
    <dgm:cxn modelId="{1EDE8356-4A28-4604-A9DE-1DCE60E03457}" type="presOf" srcId="{48BEDAD7-380C-43A2-9430-E24C67311427}" destId="{17151730-5670-4A34-A13C-73FE8E8A4108}" srcOrd="0" destOrd="0" presId="urn:microsoft.com/office/officeart/2005/8/layout/vList2"/>
    <dgm:cxn modelId="{23AF8656-DB77-4800-8AE7-F4ED1EB2E46B}" srcId="{4D8D78BB-6BF9-42FC-BC51-C0872CD667B6}" destId="{EEAB88DC-5DF5-40A6-B077-37FD9EBED55E}" srcOrd="8" destOrd="0" parTransId="{B4035ECD-83FB-4CA7-9E13-7E7D9B2B014A}" sibTransId="{A90E855D-9968-44A4-88C0-7E2AA230FDB0}"/>
    <dgm:cxn modelId="{35D1175A-1250-4165-BE1D-608EEE8055F4}" type="presOf" srcId="{4C880EF6-85D5-474A-9145-827372F1E31C}" destId="{3B8B400A-B924-4B9E-9B60-C7CC1DB1975E}" srcOrd="0" destOrd="0" presId="urn:microsoft.com/office/officeart/2005/8/layout/vList2"/>
    <dgm:cxn modelId="{64C3EB5A-6BFC-4800-8716-7E758F0DB769}" type="presOf" srcId="{344F9244-68D0-41D5-A2E3-A6B572123D40}" destId="{765F88D0-8164-44FA-A34B-7332FD0084F7}" srcOrd="0" destOrd="0" presId="urn:microsoft.com/office/officeart/2005/8/layout/vList2"/>
    <dgm:cxn modelId="{6DF26887-43DC-4D06-A37D-1F7ED8A39D5B}" srcId="{4D8D78BB-6BF9-42FC-BC51-C0872CD667B6}" destId="{4CB6E074-8A70-49A3-901A-BC44EF2E369E}" srcOrd="9" destOrd="0" parTransId="{540AC764-3682-42CA-A60A-365F53CDCA6F}" sibTransId="{208AA2BD-2207-4082-B485-32726A07CA0E}"/>
    <dgm:cxn modelId="{451B9C93-4AC4-4225-8354-526EAB421B0F}" type="presOf" srcId="{95304715-E214-438B-AE38-BAD6CC692BA7}" destId="{7272CD52-304C-492F-B854-028D689B26C1}" srcOrd="0" destOrd="0" presId="urn:microsoft.com/office/officeart/2005/8/layout/vList2"/>
    <dgm:cxn modelId="{4FEA1499-D82F-44C2-B263-D9CE25691036}" srcId="{4D8D78BB-6BF9-42FC-BC51-C0872CD667B6}" destId="{54961C0E-BA26-409C-B597-02CAE4C71D7D}" srcOrd="0" destOrd="0" parTransId="{15577468-170B-4F22-A51F-F6502EBEB543}" sibTransId="{6D3E6AA6-9DC7-4150-869E-1D7B05764264}"/>
    <dgm:cxn modelId="{7716A3A7-5836-46F1-8C5A-169762251875}" type="presOf" srcId="{4CB6E074-8A70-49A3-901A-BC44EF2E369E}" destId="{BEBB36CE-80D6-485F-AB38-BBF32B4E1648}" srcOrd="0" destOrd="0" presId="urn:microsoft.com/office/officeart/2005/8/layout/vList2"/>
    <dgm:cxn modelId="{9C8874A8-3685-482B-9730-7003D62C91BE}" type="presOf" srcId="{59DD551C-08E9-4E7F-A49E-145BDC283D65}" destId="{95B88F9C-4AA1-48B2-A546-338D1C096739}" srcOrd="0" destOrd="0" presId="urn:microsoft.com/office/officeart/2005/8/layout/vList2"/>
    <dgm:cxn modelId="{4AD919B9-05ED-47D6-AEB2-2EDCCC958E67}" type="presOf" srcId="{EEAB88DC-5DF5-40A6-B077-37FD9EBED55E}" destId="{E8102263-314F-45A9-9AEB-56E65AC89FE2}" srcOrd="0" destOrd="0" presId="urn:microsoft.com/office/officeart/2005/8/layout/vList2"/>
    <dgm:cxn modelId="{558A9EC3-3CCD-4BDC-B9F0-8ADF155CB8AE}" type="presOf" srcId="{5C32BA8C-A7C8-4BE4-8C0D-D7097CBD55E7}" destId="{A3E48903-0CA0-4E92-8852-DE9DA71472EC}" srcOrd="0" destOrd="0" presId="urn:microsoft.com/office/officeart/2005/8/layout/vList2"/>
    <dgm:cxn modelId="{03CDA2C5-8925-4BF7-8697-622A8EB48A8D}" srcId="{4D8D78BB-6BF9-42FC-BC51-C0872CD667B6}" destId="{2F1CA410-E103-486E-AA00-8E1B3838754B}" srcOrd="6" destOrd="0" parTransId="{44EB177B-245C-4F4B-A24E-9EDFA509045F}" sibTransId="{53B48204-328E-47CF-8992-A690825D3CF1}"/>
    <dgm:cxn modelId="{30705BCB-77D2-44A8-8F37-699D803EB21B}" type="presOf" srcId="{8C80D7EB-DB50-4C7D-A191-AE664C0CA825}" destId="{70FA4B31-7DE5-4595-950E-03784AE555C9}" srcOrd="0" destOrd="0" presId="urn:microsoft.com/office/officeart/2005/8/layout/vList2"/>
    <dgm:cxn modelId="{E081EDF4-F689-44BB-8313-1CC1FA5543B7}" srcId="{4D8D78BB-6BF9-42FC-BC51-C0872CD667B6}" destId="{8C80D7EB-DB50-4C7D-A191-AE664C0CA825}" srcOrd="2" destOrd="0" parTransId="{7EF2CF28-AE88-4F91-A7C5-32AFFDAED75B}" sibTransId="{19250FA2-AE01-4B2D-9196-CFA40C02D668}"/>
    <dgm:cxn modelId="{2B2A74F7-4A49-4E58-8F00-74C310346C9D}" srcId="{4D8D78BB-6BF9-42FC-BC51-C0872CD667B6}" destId="{4C880EF6-85D5-474A-9145-827372F1E31C}" srcOrd="11" destOrd="0" parTransId="{ACEEC280-B934-4691-B64E-399694F5D59C}" sibTransId="{C36C3D4E-28BC-4C83-B1D3-429F829204F9}"/>
    <dgm:cxn modelId="{BC164EF9-A69B-42E0-AF68-C93379B2C97D}" srcId="{4D8D78BB-6BF9-42FC-BC51-C0872CD667B6}" destId="{59DD551C-08E9-4E7F-A49E-145BDC283D65}" srcOrd="7" destOrd="0" parTransId="{1D4C8599-18DC-4DF7-8932-9B8F6FB321E8}" sibTransId="{DDF7E59D-F1FC-4BD3-A336-86A984281518}"/>
    <dgm:cxn modelId="{D594D537-D44D-4584-A07E-C14DA2075B6F}" type="presParOf" srcId="{ECC7A949-050C-4D8E-B8DD-55F59DB2BF67}" destId="{F2D8259B-3649-42BB-8F4E-49132612B616}" srcOrd="0" destOrd="0" presId="urn:microsoft.com/office/officeart/2005/8/layout/vList2"/>
    <dgm:cxn modelId="{AC8B45A7-5409-4D23-BF77-CECA79D6C6EA}" type="presParOf" srcId="{ECC7A949-050C-4D8E-B8DD-55F59DB2BF67}" destId="{1F0334C8-2DF0-475F-A50A-A2F5E24C1A13}" srcOrd="1" destOrd="0" presId="urn:microsoft.com/office/officeart/2005/8/layout/vList2"/>
    <dgm:cxn modelId="{203EFC1E-F6FF-47D1-950A-A365C364CE62}" type="presParOf" srcId="{ECC7A949-050C-4D8E-B8DD-55F59DB2BF67}" destId="{A3E48903-0CA0-4E92-8852-DE9DA71472EC}" srcOrd="2" destOrd="0" presId="urn:microsoft.com/office/officeart/2005/8/layout/vList2"/>
    <dgm:cxn modelId="{4B161F1D-554A-454E-90A1-57DCAB1DCA06}" type="presParOf" srcId="{ECC7A949-050C-4D8E-B8DD-55F59DB2BF67}" destId="{5AEB9B87-FC59-49A7-BB1E-771FDF82249E}" srcOrd="3" destOrd="0" presId="urn:microsoft.com/office/officeart/2005/8/layout/vList2"/>
    <dgm:cxn modelId="{4BC520BC-C50C-4A2E-9DB4-F227AC8369E9}" type="presParOf" srcId="{ECC7A949-050C-4D8E-B8DD-55F59DB2BF67}" destId="{70FA4B31-7DE5-4595-950E-03784AE555C9}" srcOrd="4" destOrd="0" presId="urn:microsoft.com/office/officeart/2005/8/layout/vList2"/>
    <dgm:cxn modelId="{BAE57889-6984-482C-8ECD-3038B9388C8C}" type="presParOf" srcId="{ECC7A949-050C-4D8E-B8DD-55F59DB2BF67}" destId="{FCE4ECAD-B8A0-43DD-8FE3-B5A0F5A1C7A6}" srcOrd="5" destOrd="0" presId="urn:microsoft.com/office/officeart/2005/8/layout/vList2"/>
    <dgm:cxn modelId="{F769BD34-E7D1-406F-AB12-94724BCB63FA}" type="presParOf" srcId="{ECC7A949-050C-4D8E-B8DD-55F59DB2BF67}" destId="{7272CD52-304C-492F-B854-028D689B26C1}" srcOrd="6" destOrd="0" presId="urn:microsoft.com/office/officeart/2005/8/layout/vList2"/>
    <dgm:cxn modelId="{25D0993C-DC17-4233-9625-7F11970674E5}" type="presParOf" srcId="{ECC7A949-050C-4D8E-B8DD-55F59DB2BF67}" destId="{1B02132D-B867-4B45-8DC9-6D1F779D4AC7}" srcOrd="7" destOrd="0" presId="urn:microsoft.com/office/officeart/2005/8/layout/vList2"/>
    <dgm:cxn modelId="{7491A684-ADF1-4F73-871B-8599761A13AC}" type="presParOf" srcId="{ECC7A949-050C-4D8E-B8DD-55F59DB2BF67}" destId="{E0A33B43-0F49-4574-97AE-FB0777142343}" srcOrd="8" destOrd="0" presId="urn:microsoft.com/office/officeart/2005/8/layout/vList2"/>
    <dgm:cxn modelId="{1FD2B53C-EFBC-4860-94D4-A7F73FDFB640}" type="presParOf" srcId="{ECC7A949-050C-4D8E-B8DD-55F59DB2BF67}" destId="{F4A91412-3E89-4FE4-9E4B-5A93D2D7EC10}" srcOrd="9" destOrd="0" presId="urn:microsoft.com/office/officeart/2005/8/layout/vList2"/>
    <dgm:cxn modelId="{320D4A14-797E-4889-BCCF-CC2FB7D3FFFD}" type="presParOf" srcId="{ECC7A949-050C-4D8E-B8DD-55F59DB2BF67}" destId="{17151730-5670-4A34-A13C-73FE8E8A4108}" srcOrd="10" destOrd="0" presId="urn:microsoft.com/office/officeart/2005/8/layout/vList2"/>
    <dgm:cxn modelId="{0F7E6720-EB31-4EF7-953A-51C4D638A57B}" type="presParOf" srcId="{ECC7A949-050C-4D8E-B8DD-55F59DB2BF67}" destId="{1C237B65-9947-4372-97A5-FB4A779E6D64}" srcOrd="11" destOrd="0" presId="urn:microsoft.com/office/officeart/2005/8/layout/vList2"/>
    <dgm:cxn modelId="{6E1A1B9E-D4E2-4E9D-BD97-17959AABDF97}" type="presParOf" srcId="{ECC7A949-050C-4D8E-B8DD-55F59DB2BF67}" destId="{41B761DB-E435-455F-9625-25AAD384E0CD}" srcOrd="12" destOrd="0" presId="urn:microsoft.com/office/officeart/2005/8/layout/vList2"/>
    <dgm:cxn modelId="{0D372812-9622-4260-BFD8-0BDEBDF1A6A8}" type="presParOf" srcId="{ECC7A949-050C-4D8E-B8DD-55F59DB2BF67}" destId="{728E222C-AB7D-4C30-9819-E9DA4446DACF}" srcOrd="13" destOrd="0" presId="urn:microsoft.com/office/officeart/2005/8/layout/vList2"/>
    <dgm:cxn modelId="{D590F4E2-40A9-45CD-9867-7CEA4B044211}" type="presParOf" srcId="{ECC7A949-050C-4D8E-B8DD-55F59DB2BF67}" destId="{95B88F9C-4AA1-48B2-A546-338D1C096739}" srcOrd="14" destOrd="0" presId="urn:microsoft.com/office/officeart/2005/8/layout/vList2"/>
    <dgm:cxn modelId="{496AB0BB-1328-43B7-9F58-C9E2B0D7AEFD}" type="presParOf" srcId="{ECC7A949-050C-4D8E-B8DD-55F59DB2BF67}" destId="{F998BC13-82C5-4AA1-818D-F13D03441E74}" srcOrd="15" destOrd="0" presId="urn:microsoft.com/office/officeart/2005/8/layout/vList2"/>
    <dgm:cxn modelId="{9B54332D-7AFB-47FC-91D1-88C1AB66BC25}" type="presParOf" srcId="{ECC7A949-050C-4D8E-B8DD-55F59DB2BF67}" destId="{E8102263-314F-45A9-9AEB-56E65AC89FE2}" srcOrd="16" destOrd="0" presId="urn:microsoft.com/office/officeart/2005/8/layout/vList2"/>
    <dgm:cxn modelId="{15A5C778-D154-4A48-BBD0-7EE8ACD456FC}" type="presParOf" srcId="{ECC7A949-050C-4D8E-B8DD-55F59DB2BF67}" destId="{F10102A4-8AF8-4871-A3CC-EED298237516}" srcOrd="17" destOrd="0" presId="urn:microsoft.com/office/officeart/2005/8/layout/vList2"/>
    <dgm:cxn modelId="{7DD0BD53-DF65-439E-A4A3-2B5DF820E0FA}" type="presParOf" srcId="{ECC7A949-050C-4D8E-B8DD-55F59DB2BF67}" destId="{BEBB36CE-80D6-485F-AB38-BBF32B4E1648}" srcOrd="18" destOrd="0" presId="urn:microsoft.com/office/officeart/2005/8/layout/vList2"/>
    <dgm:cxn modelId="{D614F795-EE25-4274-89F8-E399EFC1C615}" type="presParOf" srcId="{ECC7A949-050C-4D8E-B8DD-55F59DB2BF67}" destId="{E88F7067-FEA8-45CC-AF37-F992F84B0B44}" srcOrd="19" destOrd="0" presId="urn:microsoft.com/office/officeart/2005/8/layout/vList2"/>
    <dgm:cxn modelId="{C13516A5-02F3-4A08-A16B-D430948C18E4}" type="presParOf" srcId="{ECC7A949-050C-4D8E-B8DD-55F59DB2BF67}" destId="{765F88D0-8164-44FA-A34B-7332FD0084F7}" srcOrd="20" destOrd="0" presId="urn:microsoft.com/office/officeart/2005/8/layout/vList2"/>
    <dgm:cxn modelId="{78E5EC20-63F6-44C4-8BFF-B3140E85E761}" type="presParOf" srcId="{ECC7A949-050C-4D8E-B8DD-55F59DB2BF67}" destId="{6A234F92-AEF0-48C5-A2EF-9132BD4E28C4}" srcOrd="21" destOrd="0" presId="urn:microsoft.com/office/officeart/2005/8/layout/vList2"/>
    <dgm:cxn modelId="{9A808C8C-A505-440A-BBBD-9FD75466366A}" type="presParOf" srcId="{ECC7A949-050C-4D8E-B8DD-55F59DB2BF67}" destId="{3B8B400A-B924-4B9E-9B60-C7CC1DB1975E}" srcOrd="22" destOrd="0" presId="urn:microsoft.com/office/officeart/2005/8/layout/vList2"/>
    <dgm:cxn modelId="{0688322D-1E0C-4B6C-8AA9-A4111E63C865}" type="presParOf" srcId="{ECC7A949-050C-4D8E-B8DD-55F59DB2BF67}" destId="{89F9C178-CA94-4F6E-A0AF-3F950B630249}" srcOrd="23" destOrd="0" presId="urn:microsoft.com/office/officeart/2005/8/layout/vList2"/>
    <dgm:cxn modelId="{7B1A1D69-9F30-4235-BBC2-416B8B1EDB22}" type="presParOf" srcId="{ECC7A949-050C-4D8E-B8DD-55F59DB2BF67}" destId="{5ADDF8F3-8678-43EF-9690-F6706BF62DC7}" srcOrd="2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F010C86-BF18-4439-9E00-4638481D7819}"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427C5546-F9E2-4CD2-B145-5EDF7C9C918F}">
      <dgm:prSet/>
      <dgm:spPr/>
      <dgm:t>
        <a:bodyPr/>
        <a:lstStyle/>
        <a:p>
          <a:r>
            <a:rPr lang="tr-TR" b="1"/>
            <a:t>2.4.Isınma ve ısıtma araçları yapımı </a:t>
          </a:r>
          <a:endParaRPr lang="en-US"/>
        </a:p>
      </dgm:t>
    </dgm:pt>
    <dgm:pt modelId="{735850EE-512C-4958-8ADD-DF8200629F34}" type="parTrans" cxnId="{16D1D039-2DA3-46A6-95E7-341360518BC2}">
      <dgm:prSet/>
      <dgm:spPr/>
      <dgm:t>
        <a:bodyPr/>
        <a:lstStyle/>
        <a:p>
          <a:endParaRPr lang="en-US"/>
        </a:p>
      </dgm:t>
    </dgm:pt>
    <dgm:pt modelId="{1E977D43-BB58-42D1-92F8-949CBCCF38FC}" type="sibTrans" cxnId="{16D1D039-2DA3-46A6-95E7-341360518BC2}">
      <dgm:prSet/>
      <dgm:spPr/>
      <dgm:t>
        <a:bodyPr/>
        <a:lstStyle/>
        <a:p>
          <a:endParaRPr lang="en-US"/>
        </a:p>
      </dgm:t>
    </dgm:pt>
    <dgm:pt modelId="{524FD78B-DA86-4233-AB24-BF6EF4ADE419}">
      <dgm:prSet/>
      <dgm:spPr/>
      <dgm:t>
        <a:bodyPr/>
        <a:lstStyle/>
        <a:p>
          <a:r>
            <a:rPr lang="tr-TR" b="1"/>
            <a:t>-</a:t>
          </a:r>
          <a:r>
            <a:rPr lang="tr-TR"/>
            <a:t>Mangal</a:t>
          </a:r>
          <a:endParaRPr lang="en-US"/>
        </a:p>
      </dgm:t>
    </dgm:pt>
    <dgm:pt modelId="{20A9F481-3C72-402F-B639-6EF39315E88F}" type="parTrans" cxnId="{EAC19619-C6A5-451B-9C7E-487FD7A15FEF}">
      <dgm:prSet/>
      <dgm:spPr/>
      <dgm:t>
        <a:bodyPr/>
        <a:lstStyle/>
        <a:p>
          <a:endParaRPr lang="en-US"/>
        </a:p>
      </dgm:t>
    </dgm:pt>
    <dgm:pt modelId="{E0679EE8-2AE1-4E3E-95F1-8F0E4E166D27}" type="sibTrans" cxnId="{EAC19619-C6A5-451B-9C7E-487FD7A15FEF}">
      <dgm:prSet/>
      <dgm:spPr/>
      <dgm:t>
        <a:bodyPr/>
        <a:lstStyle/>
        <a:p>
          <a:endParaRPr lang="en-US"/>
        </a:p>
      </dgm:t>
    </dgm:pt>
    <dgm:pt modelId="{13576EA8-391E-4DE2-A35F-E8989291D099}">
      <dgm:prSet/>
      <dgm:spPr/>
      <dgm:t>
        <a:bodyPr/>
        <a:lstStyle/>
        <a:p>
          <a:r>
            <a:rPr lang="tr-TR" b="1"/>
            <a:t>-</a:t>
          </a:r>
          <a:r>
            <a:rPr lang="tr-TR"/>
            <a:t>Şömine</a:t>
          </a:r>
          <a:endParaRPr lang="en-US"/>
        </a:p>
      </dgm:t>
    </dgm:pt>
    <dgm:pt modelId="{FE680D68-7E38-4622-B8CD-5B5794FA7B6C}" type="parTrans" cxnId="{D3607D68-13D2-4C47-87B8-4CF4B48AC6EE}">
      <dgm:prSet/>
      <dgm:spPr/>
      <dgm:t>
        <a:bodyPr/>
        <a:lstStyle/>
        <a:p>
          <a:endParaRPr lang="en-US"/>
        </a:p>
      </dgm:t>
    </dgm:pt>
    <dgm:pt modelId="{C86B6497-8641-4E76-A548-259FF6EEF3BC}" type="sibTrans" cxnId="{D3607D68-13D2-4C47-87B8-4CF4B48AC6EE}">
      <dgm:prSet/>
      <dgm:spPr/>
      <dgm:t>
        <a:bodyPr/>
        <a:lstStyle/>
        <a:p>
          <a:endParaRPr lang="en-US"/>
        </a:p>
      </dgm:t>
    </dgm:pt>
    <dgm:pt modelId="{2F109447-79A3-4E76-9356-EE69ADF5DD6C}">
      <dgm:prSet/>
      <dgm:spPr/>
      <dgm:t>
        <a:bodyPr/>
        <a:lstStyle/>
        <a:p>
          <a:r>
            <a:rPr lang="tr-TR" b="1"/>
            <a:t>2.5.Çay, kahve takımları yapımı</a:t>
          </a:r>
          <a:endParaRPr lang="en-US"/>
        </a:p>
      </dgm:t>
    </dgm:pt>
    <dgm:pt modelId="{17653D2F-A8A0-4915-81FF-713C3B454C18}" type="parTrans" cxnId="{5EABB9EB-CD2C-462A-A154-DB3164240A59}">
      <dgm:prSet/>
      <dgm:spPr/>
      <dgm:t>
        <a:bodyPr/>
        <a:lstStyle/>
        <a:p>
          <a:endParaRPr lang="en-US"/>
        </a:p>
      </dgm:t>
    </dgm:pt>
    <dgm:pt modelId="{D4CCE5E0-EBB0-47D5-A5DB-7494D322DEEF}" type="sibTrans" cxnId="{5EABB9EB-CD2C-462A-A154-DB3164240A59}">
      <dgm:prSet/>
      <dgm:spPr/>
      <dgm:t>
        <a:bodyPr/>
        <a:lstStyle/>
        <a:p>
          <a:endParaRPr lang="en-US"/>
        </a:p>
      </dgm:t>
    </dgm:pt>
    <dgm:pt modelId="{220A0B75-056B-4375-9D8E-AD336F5C7C69}">
      <dgm:prSet/>
      <dgm:spPr/>
      <dgm:t>
        <a:bodyPr/>
        <a:lstStyle/>
        <a:p>
          <a:r>
            <a:rPr lang="tr-TR" b="1"/>
            <a:t>-</a:t>
          </a:r>
          <a:r>
            <a:rPr lang="tr-TR"/>
            <a:t>Semaver</a:t>
          </a:r>
          <a:endParaRPr lang="en-US"/>
        </a:p>
      </dgm:t>
    </dgm:pt>
    <dgm:pt modelId="{DACA7E67-36FE-4920-AA13-685CC293665D}" type="parTrans" cxnId="{FB0A2C12-5767-4F09-903C-80E44B5CD8DB}">
      <dgm:prSet/>
      <dgm:spPr/>
      <dgm:t>
        <a:bodyPr/>
        <a:lstStyle/>
        <a:p>
          <a:endParaRPr lang="en-US"/>
        </a:p>
      </dgm:t>
    </dgm:pt>
    <dgm:pt modelId="{F9A60C62-D908-47E2-B02C-8191459898CD}" type="sibTrans" cxnId="{FB0A2C12-5767-4F09-903C-80E44B5CD8DB}">
      <dgm:prSet/>
      <dgm:spPr/>
      <dgm:t>
        <a:bodyPr/>
        <a:lstStyle/>
        <a:p>
          <a:endParaRPr lang="en-US"/>
        </a:p>
      </dgm:t>
    </dgm:pt>
    <dgm:pt modelId="{C94FE220-73B3-4A56-841A-3BD4D445E828}">
      <dgm:prSet/>
      <dgm:spPr/>
      <dgm:t>
        <a:bodyPr/>
        <a:lstStyle/>
        <a:p>
          <a:r>
            <a:rPr lang="tr-TR" b="1"/>
            <a:t>-</a:t>
          </a:r>
          <a:r>
            <a:rPr lang="tr-TR"/>
            <a:t>Cezve</a:t>
          </a:r>
          <a:endParaRPr lang="en-US"/>
        </a:p>
      </dgm:t>
    </dgm:pt>
    <dgm:pt modelId="{088C7D28-795D-418D-A13A-5055176128FC}" type="parTrans" cxnId="{FEDB5885-EC63-4C38-80CD-26C33A4AF50F}">
      <dgm:prSet/>
      <dgm:spPr/>
      <dgm:t>
        <a:bodyPr/>
        <a:lstStyle/>
        <a:p>
          <a:endParaRPr lang="en-US"/>
        </a:p>
      </dgm:t>
    </dgm:pt>
    <dgm:pt modelId="{5E4F412F-6F22-48D8-8C9B-D17BEEDF8C0A}" type="sibTrans" cxnId="{FEDB5885-EC63-4C38-80CD-26C33A4AF50F}">
      <dgm:prSet/>
      <dgm:spPr/>
      <dgm:t>
        <a:bodyPr/>
        <a:lstStyle/>
        <a:p>
          <a:endParaRPr lang="en-US"/>
        </a:p>
      </dgm:t>
    </dgm:pt>
    <dgm:pt modelId="{315D97D2-E74D-4526-A68C-6E252A2E48D4}">
      <dgm:prSet/>
      <dgm:spPr/>
      <dgm:t>
        <a:bodyPr/>
        <a:lstStyle/>
        <a:p>
          <a:r>
            <a:rPr lang="tr-TR" b="1"/>
            <a:t>-</a:t>
          </a:r>
          <a:r>
            <a:rPr lang="tr-TR"/>
            <a:t>Fincan ve tabakları</a:t>
          </a:r>
          <a:endParaRPr lang="en-US"/>
        </a:p>
      </dgm:t>
    </dgm:pt>
    <dgm:pt modelId="{167F5FF4-CF2E-4684-9671-1A1454BDC4E2}" type="parTrans" cxnId="{4E10AB27-01F4-41AA-9E61-AE878401E8E7}">
      <dgm:prSet/>
      <dgm:spPr/>
      <dgm:t>
        <a:bodyPr/>
        <a:lstStyle/>
        <a:p>
          <a:endParaRPr lang="en-US"/>
        </a:p>
      </dgm:t>
    </dgm:pt>
    <dgm:pt modelId="{7FE09DE1-5331-4974-B725-5BE18F69DC9D}" type="sibTrans" cxnId="{4E10AB27-01F4-41AA-9E61-AE878401E8E7}">
      <dgm:prSet/>
      <dgm:spPr/>
      <dgm:t>
        <a:bodyPr/>
        <a:lstStyle/>
        <a:p>
          <a:endParaRPr lang="en-US"/>
        </a:p>
      </dgm:t>
    </dgm:pt>
    <dgm:pt modelId="{04742855-5DF9-43BB-A7D7-C92552046ED1}">
      <dgm:prSet/>
      <dgm:spPr/>
      <dgm:t>
        <a:bodyPr/>
        <a:lstStyle/>
        <a:p>
          <a:r>
            <a:rPr lang="tr-TR" b="1"/>
            <a:t>2.6.Günlük kullanım eşyası ve aksesuar yapımı</a:t>
          </a:r>
          <a:endParaRPr lang="en-US"/>
        </a:p>
      </dgm:t>
    </dgm:pt>
    <dgm:pt modelId="{DFF7B33D-79EB-4CA2-8E75-A2C55C84E2E4}" type="parTrans" cxnId="{809D008D-83C5-490F-91BA-044171F8E55C}">
      <dgm:prSet/>
      <dgm:spPr/>
      <dgm:t>
        <a:bodyPr/>
        <a:lstStyle/>
        <a:p>
          <a:endParaRPr lang="en-US"/>
        </a:p>
      </dgm:t>
    </dgm:pt>
    <dgm:pt modelId="{A8AFB573-2671-4104-82BE-57B194513080}" type="sibTrans" cxnId="{809D008D-83C5-490F-91BA-044171F8E55C}">
      <dgm:prSet/>
      <dgm:spPr/>
      <dgm:t>
        <a:bodyPr/>
        <a:lstStyle/>
        <a:p>
          <a:endParaRPr lang="en-US"/>
        </a:p>
      </dgm:t>
    </dgm:pt>
    <dgm:pt modelId="{35F5C2AC-3EEB-4B10-9680-7B7A9AA32951}">
      <dgm:prSet/>
      <dgm:spPr/>
      <dgm:t>
        <a:bodyPr/>
        <a:lstStyle/>
        <a:p>
          <a:r>
            <a:rPr lang="tr-TR" b="1"/>
            <a:t>-</a:t>
          </a:r>
          <a:r>
            <a:rPr lang="tr-TR"/>
            <a:t>Vazolar</a:t>
          </a:r>
          <a:endParaRPr lang="en-US"/>
        </a:p>
      </dgm:t>
    </dgm:pt>
    <dgm:pt modelId="{6979202E-508D-4675-A4CE-096DA50B4A10}" type="parTrans" cxnId="{9A674B97-24FB-4032-AE3A-C2D7F8B818F7}">
      <dgm:prSet/>
      <dgm:spPr/>
      <dgm:t>
        <a:bodyPr/>
        <a:lstStyle/>
        <a:p>
          <a:endParaRPr lang="en-US"/>
        </a:p>
      </dgm:t>
    </dgm:pt>
    <dgm:pt modelId="{28510C52-CE30-4A27-AC44-03A04589BAC0}" type="sibTrans" cxnId="{9A674B97-24FB-4032-AE3A-C2D7F8B818F7}">
      <dgm:prSet/>
      <dgm:spPr/>
      <dgm:t>
        <a:bodyPr/>
        <a:lstStyle/>
        <a:p>
          <a:endParaRPr lang="en-US"/>
        </a:p>
      </dgm:t>
    </dgm:pt>
    <dgm:pt modelId="{C3C13FD7-20C6-46B7-B61C-D18CE214CCA4}">
      <dgm:prSet/>
      <dgm:spPr/>
      <dgm:t>
        <a:bodyPr/>
        <a:lstStyle/>
        <a:p>
          <a:r>
            <a:rPr lang="tr-TR" b="1"/>
            <a:t>-</a:t>
          </a:r>
          <a:r>
            <a:rPr lang="tr-TR"/>
            <a:t>Saksı altlıkları</a:t>
          </a:r>
          <a:endParaRPr lang="en-US"/>
        </a:p>
      </dgm:t>
    </dgm:pt>
    <dgm:pt modelId="{E7FC6FFE-6590-42F3-9A67-106D5BC0494D}" type="parTrans" cxnId="{70CA1AAC-67E2-4B24-A0EC-7E23F59E2A64}">
      <dgm:prSet/>
      <dgm:spPr/>
      <dgm:t>
        <a:bodyPr/>
        <a:lstStyle/>
        <a:p>
          <a:endParaRPr lang="en-US"/>
        </a:p>
      </dgm:t>
    </dgm:pt>
    <dgm:pt modelId="{63A43A9C-55D8-460D-A905-FC1EF349791D}" type="sibTrans" cxnId="{70CA1AAC-67E2-4B24-A0EC-7E23F59E2A64}">
      <dgm:prSet/>
      <dgm:spPr/>
      <dgm:t>
        <a:bodyPr/>
        <a:lstStyle/>
        <a:p>
          <a:endParaRPr lang="en-US"/>
        </a:p>
      </dgm:t>
    </dgm:pt>
    <dgm:pt modelId="{ACFF135D-2683-43BC-A94B-4A6E99156106}">
      <dgm:prSet/>
      <dgm:spPr/>
      <dgm:t>
        <a:bodyPr/>
        <a:lstStyle/>
        <a:p>
          <a:r>
            <a:rPr lang="tr-TR" b="1"/>
            <a:t>-</a:t>
          </a:r>
          <a:r>
            <a:rPr lang="tr-TR"/>
            <a:t>Nargile</a:t>
          </a:r>
          <a:endParaRPr lang="en-US"/>
        </a:p>
      </dgm:t>
    </dgm:pt>
    <dgm:pt modelId="{3518A9D2-4146-4D5A-A6B8-F1BB6BBAE938}" type="parTrans" cxnId="{2A784C84-C32C-47DD-A096-D40BEB74CE21}">
      <dgm:prSet/>
      <dgm:spPr/>
      <dgm:t>
        <a:bodyPr/>
        <a:lstStyle/>
        <a:p>
          <a:endParaRPr lang="en-US"/>
        </a:p>
      </dgm:t>
    </dgm:pt>
    <dgm:pt modelId="{C1B7CB69-C927-488A-8FC1-A06F6F7CB2AF}" type="sibTrans" cxnId="{2A784C84-C32C-47DD-A096-D40BEB74CE21}">
      <dgm:prSet/>
      <dgm:spPr/>
      <dgm:t>
        <a:bodyPr/>
        <a:lstStyle/>
        <a:p>
          <a:endParaRPr lang="en-US"/>
        </a:p>
      </dgm:t>
    </dgm:pt>
    <dgm:pt modelId="{2FE46B65-081B-4D04-BE6A-CFB17FF902C2}">
      <dgm:prSet/>
      <dgm:spPr/>
      <dgm:t>
        <a:bodyPr/>
        <a:lstStyle/>
        <a:p>
          <a:r>
            <a:rPr lang="tr-TR" b="1"/>
            <a:t>2.7.Turistik ve hediyelik eşya yapımı</a:t>
          </a:r>
          <a:endParaRPr lang="en-US"/>
        </a:p>
      </dgm:t>
    </dgm:pt>
    <dgm:pt modelId="{152994EB-5935-4FE0-A1C1-0E4B711ABF3C}" type="parTrans" cxnId="{EDFE32F5-D2E6-469D-8076-0977A1CAB005}">
      <dgm:prSet/>
      <dgm:spPr/>
      <dgm:t>
        <a:bodyPr/>
        <a:lstStyle/>
        <a:p>
          <a:endParaRPr lang="en-US"/>
        </a:p>
      </dgm:t>
    </dgm:pt>
    <dgm:pt modelId="{90C7D35A-521E-4314-A083-1FAD87ED706B}" type="sibTrans" cxnId="{EDFE32F5-D2E6-469D-8076-0977A1CAB005}">
      <dgm:prSet/>
      <dgm:spPr/>
      <dgm:t>
        <a:bodyPr/>
        <a:lstStyle/>
        <a:p>
          <a:endParaRPr lang="en-US"/>
        </a:p>
      </dgm:t>
    </dgm:pt>
    <dgm:pt modelId="{F0CBE398-6B29-4BDF-BF21-E7B1D1E04C74}" type="pres">
      <dgm:prSet presAssocID="{AF010C86-BF18-4439-9E00-4638481D7819}" presName="linear" presStyleCnt="0">
        <dgm:presLayoutVars>
          <dgm:animLvl val="lvl"/>
          <dgm:resizeHandles val="exact"/>
        </dgm:presLayoutVars>
      </dgm:prSet>
      <dgm:spPr/>
    </dgm:pt>
    <dgm:pt modelId="{59B1A8D1-2883-4CE6-9C7E-064DE45A2A4E}" type="pres">
      <dgm:prSet presAssocID="{427C5546-F9E2-4CD2-B145-5EDF7C9C918F}" presName="parentText" presStyleLbl="node1" presStyleIdx="0" presStyleCnt="4">
        <dgm:presLayoutVars>
          <dgm:chMax val="0"/>
          <dgm:bulletEnabled val="1"/>
        </dgm:presLayoutVars>
      </dgm:prSet>
      <dgm:spPr/>
    </dgm:pt>
    <dgm:pt modelId="{7D4D3F61-7093-43CA-BD18-355A4E715D12}" type="pres">
      <dgm:prSet presAssocID="{427C5546-F9E2-4CD2-B145-5EDF7C9C918F}" presName="childText" presStyleLbl="revTx" presStyleIdx="0" presStyleCnt="3">
        <dgm:presLayoutVars>
          <dgm:bulletEnabled val="1"/>
        </dgm:presLayoutVars>
      </dgm:prSet>
      <dgm:spPr/>
    </dgm:pt>
    <dgm:pt modelId="{FAB0A642-F9BE-47C7-B088-53349EA2C62E}" type="pres">
      <dgm:prSet presAssocID="{2F109447-79A3-4E76-9356-EE69ADF5DD6C}" presName="parentText" presStyleLbl="node1" presStyleIdx="1" presStyleCnt="4">
        <dgm:presLayoutVars>
          <dgm:chMax val="0"/>
          <dgm:bulletEnabled val="1"/>
        </dgm:presLayoutVars>
      </dgm:prSet>
      <dgm:spPr/>
    </dgm:pt>
    <dgm:pt modelId="{C761B1D4-E6B8-4A25-9F82-C0F9CE1255C5}" type="pres">
      <dgm:prSet presAssocID="{2F109447-79A3-4E76-9356-EE69ADF5DD6C}" presName="childText" presStyleLbl="revTx" presStyleIdx="1" presStyleCnt="3">
        <dgm:presLayoutVars>
          <dgm:bulletEnabled val="1"/>
        </dgm:presLayoutVars>
      </dgm:prSet>
      <dgm:spPr/>
    </dgm:pt>
    <dgm:pt modelId="{CDFE2A5C-FC35-4422-B116-DDF65F0EE36A}" type="pres">
      <dgm:prSet presAssocID="{04742855-5DF9-43BB-A7D7-C92552046ED1}" presName="parentText" presStyleLbl="node1" presStyleIdx="2" presStyleCnt="4">
        <dgm:presLayoutVars>
          <dgm:chMax val="0"/>
          <dgm:bulletEnabled val="1"/>
        </dgm:presLayoutVars>
      </dgm:prSet>
      <dgm:spPr/>
    </dgm:pt>
    <dgm:pt modelId="{76AFCD5D-1F7A-444D-95F2-9BFCCEB222DB}" type="pres">
      <dgm:prSet presAssocID="{04742855-5DF9-43BB-A7D7-C92552046ED1}" presName="childText" presStyleLbl="revTx" presStyleIdx="2" presStyleCnt="3">
        <dgm:presLayoutVars>
          <dgm:bulletEnabled val="1"/>
        </dgm:presLayoutVars>
      </dgm:prSet>
      <dgm:spPr/>
    </dgm:pt>
    <dgm:pt modelId="{D84747A6-A5C9-4998-BA9C-640953D58E2F}" type="pres">
      <dgm:prSet presAssocID="{2FE46B65-081B-4D04-BE6A-CFB17FF902C2}" presName="parentText" presStyleLbl="node1" presStyleIdx="3" presStyleCnt="4">
        <dgm:presLayoutVars>
          <dgm:chMax val="0"/>
          <dgm:bulletEnabled val="1"/>
        </dgm:presLayoutVars>
      </dgm:prSet>
      <dgm:spPr/>
    </dgm:pt>
  </dgm:ptLst>
  <dgm:cxnLst>
    <dgm:cxn modelId="{2F1E8402-F398-4B60-B600-73C267FA5ECC}" type="presOf" srcId="{524FD78B-DA86-4233-AB24-BF6EF4ADE419}" destId="{7D4D3F61-7093-43CA-BD18-355A4E715D12}" srcOrd="0" destOrd="0" presId="urn:microsoft.com/office/officeart/2005/8/layout/vList2"/>
    <dgm:cxn modelId="{FB0A2C12-5767-4F09-903C-80E44B5CD8DB}" srcId="{2F109447-79A3-4E76-9356-EE69ADF5DD6C}" destId="{220A0B75-056B-4375-9D8E-AD336F5C7C69}" srcOrd="0" destOrd="0" parTransId="{DACA7E67-36FE-4920-AA13-685CC293665D}" sibTransId="{F9A60C62-D908-47E2-B02C-8191459898CD}"/>
    <dgm:cxn modelId="{EAC19619-C6A5-451B-9C7E-487FD7A15FEF}" srcId="{427C5546-F9E2-4CD2-B145-5EDF7C9C918F}" destId="{524FD78B-DA86-4233-AB24-BF6EF4ADE419}" srcOrd="0" destOrd="0" parTransId="{20A9F481-3C72-402F-B639-6EF39315E88F}" sibTransId="{E0679EE8-2AE1-4E3E-95F1-8F0E4E166D27}"/>
    <dgm:cxn modelId="{4E10AB27-01F4-41AA-9E61-AE878401E8E7}" srcId="{2F109447-79A3-4E76-9356-EE69ADF5DD6C}" destId="{315D97D2-E74D-4526-A68C-6E252A2E48D4}" srcOrd="2" destOrd="0" parTransId="{167F5FF4-CF2E-4684-9671-1A1454BDC4E2}" sibTransId="{7FE09DE1-5331-4974-B725-5BE18F69DC9D}"/>
    <dgm:cxn modelId="{CB222630-EC17-4EBA-986D-2041634A751C}" type="presOf" srcId="{2FE46B65-081B-4D04-BE6A-CFB17FF902C2}" destId="{D84747A6-A5C9-4998-BA9C-640953D58E2F}" srcOrd="0" destOrd="0" presId="urn:microsoft.com/office/officeart/2005/8/layout/vList2"/>
    <dgm:cxn modelId="{4FCAC831-3110-428A-8560-F0BD9E3386B7}" type="presOf" srcId="{13576EA8-391E-4DE2-A35F-E8989291D099}" destId="{7D4D3F61-7093-43CA-BD18-355A4E715D12}" srcOrd="0" destOrd="1" presId="urn:microsoft.com/office/officeart/2005/8/layout/vList2"/>
    <dgm:cxn modelId="{16D1D039-2DA3-46A6-95E7-341360518BC2}" srcId="{AF010C86-BF18-4439-9E00-4638481D7819}" destId="{427C5546-F9E2-4CD2-B145-5EDF7C9C918F}" srcOrd="0" destOrd="0" parTransId="{735850EE-512C-4958-8ADD-DF8200629F34}" sibTransId="{1E977D43-BB58-42D1-92F8-949CBCCF38FC}"/>
    <dgm:cxn modelId="{010D3F40-6CA5-4048-BE0F-B64F1B72A914}" type="presOf" srcId="{220A0B75-056B-4375-9D8E-AD336F5C7C69}" destId="{C761B1D4-E6B8-4A25-9F82-C0F9CE1255C5}" srcOrd="0" destOrd="0" presId="urn:microsoft.com/office/officeart/2005/8/layout/vList2"/>
    <dgm:cxn modelId="{AB110163-9ED9-4C20-8DD1-4D2CFEC0B04B}" type="presOf" srcId="{C94FE220-73B3-4A56-841A-3BD4D445E828}" destId="{C761B1D4-E6B8-4A25-9F82-C0F9CE1255C5}" srcOrd="0" destOrd="1" presId="urn:microsoft.com/office/officeart/2005/8/layout/vList2"/>
    <dgm:cxn modelId="{07BDF047-931A-4F34-90B0-74DA61460CC9}" type="presOf" srcId="{C3C13FD7-20C6-46B7-B61C-D18CE214CCA4}" destId="{76AFCD5D-1F7A-444D-95F2-9BFCCEB222DB}" srcOrd="0" destOrd="1" presId="urn:microsoft.com/office/officeart/2005/8/layout/vList2"/>
    <dgm:cxn modelId="{D3607D68-13D2-4C47-87B8-4CF4B48AC6EE}" srcId="{427C5546-F9E2-4CD2-B145-5EDF7C9C918F}" destId="{13576EA8-391E-4DE2-A35F-E8989291D099}" srcOrd="1" destOrd="0" parTransId="{FE680D68-7E38-4622-B8CD-5B5794FA7B6C}" sibTransId="{C86B6497-8641-4E76-A548-259FF6EEF3BC}"/>
    <dgm:cxn modelId="{9B7DD981-C3D9-4797-B654-5C37A1AD2A01}" type="presOf" srcId="{2F109447-79A3-4E76-9356-EE69ADF5DD6C}" destId="{FAB0A642-F9BE-47C7-B088-53349EA2C62E}" srcOrd="0" destOrd="0" presId="urn:microsoft.com/office/officeart/2005/8/layout/vList2"/>
    <dgm:cxn modelId="{2A784C84-C32C-47DD-A096-D40BEB74CE21}" srcId="{04742855-5DF9-43BB-A7D7-C92552046ED1}" destId="{ACFF135D-2683-43BC-A94B-4A6E99156106}" srcOrd="2" destOrd="0" parTransId="{3518A9D2-4146-4D5A-A6B8-F1BB6BBAE938}" sibTransId="{C1B7CB69-C927-488A-8FC1-A06F6F7CB2AF}"/>
    <dgm:cxn modelId="{FEDB5885-EC63-4C38-80CD-26C33A4AF50F}" srcId="{2F109447-79A3-4E76-9356-EE69ADF5DD6C}" destId="{C94FE220-73B3-4A56-841A-3BD4D445E828}" srcOrd="1" destOrd="0" parTransId="{088C7D28-795D-418D-A13A-5055176128FC}" sibTransId="{5E4F412F-6F22-48D8-8C9B-D17BEEDF8C0A}"/>
    <dgm:cxn modelId="{809D008D-83C5-490F-91BA-044171F8E55C}" srcId="{AF010C86-BF18-4439-9E00-4638481D7819}" destId="{04742855-5DF9-43BB-A7D7-C92552046ED1}" srcOrd="2" destOrd="0" parTransId="{DFF7B33D-79EB-4CA2-8E75-A2C55C84E2E4}" sibTransId="{A8AFB573-2671-4104-82BE-57B194513080}"/>
    <dgm:cxn modelId="{9759238D-AD72-4FFB-9E9C-CC255B65CDF4}" type="presOf" srcId="{04742855-5DF9-43BB-A7D7-C92552046ED1}" destId="{CDFE2A5C-FC35-4422-B116-DDF65F0EE36A}" srcOrd="0" destOrd="0" presId="urn:microsoft.com/office/officeart/2005/8/layout/vList2"/>
    <dgm:cxn modelId="{9A674B97-24FB-4032-AE3A-C2D7F8B818F7}" srcId="{04742855-5DF9-43BB-A7D7-C92552046ED1}" destId="{35F5C2AC-3EEB-4B10-9680-7B7A9AA32951}" srcOrd="0" destOrd="0" parTransId="{6979202E-508D-4675-A4CE-096DA50B4A10}" sibTransId="{28510C52-CE30-4A27-AC44-03A04589BAC0}"/>
    <dgm:cxn modelId="{A052119E-4422-4725-B04E-F63DEB107BF4}" type="presOf" srcId="{427C5546-F9E2-4CD2-B145-5EDF7C9C918F}" destId="{59B1A8D1-2883-4CE6-9C7E-064DE45A2A4E}" srcOrd="0" destOrd="0" presId="urn:microsoft.com/office/officeart/2005/8/layout/vList2"/>
    <dgm:cxn modelId="{70CA1AAC-67E2-4B24-A0EC-7E23F59E2A64}" srcId="{04742855-5DF9-43BB-A7D7-C92552046ED1}" destId="{C3C13FD7-20C6-46B7-B61C-D18CE214CCA4}" srcOrd="1" destOrd="0" parTransId="{E7FC6FFE-6590-42F3-9A67-106D5BC0494D}" sibTransId="{63A43A9C-55D8-460D-A905-FC1EF349791D}"/>
    <dgm:cxn modelId="{977ECBB9-789B-4BFB-B984-2479C2E94944}" type="presOf" srcId="{AF010C86-BF18-4439-9E00-4638481D7819}" destId="{F0CBE398-6B29-4BDF-BF21-E7B1D1E04C74}" srcOrd="0" destOrd="0" presId="urn:microsoft.com/office/officeart/2005/8/layout/vList2"/>
    <dgm:cxn modelId="{41E639BC-20BA-4B13-A8AA-9664D59E9855}" type="presOf" srcId="{35F5C2AC-3EEB-4B10-9680-7B7A9AA32951}" destId="{76AFCD5D-1F7A-444D-95F2-9BFCCEB222DB}" srcOrd="0" destOrd="0" presId="urn:microsoft.com/office/officeart/2005/8/layout/vList2"/>
    <dgm:cxn modelId="{DA055CCD-0F87-421A-B94E-34C27344EE97}" type="presOf" srcId="{315D97D2-E74D-4526-A68C-6E252A2E48D4}" destId="{C761B1D4-E6B8-4A25-9F82-C0F9CE1255C5}" srcOrd="0" destOrd="2" presId="urn:microsoft.com/office/officeart/2005/8/layout/vList2"/>
    <dgm:cxn modelId="{5EABB9EB-CD2C-462A-A154-DB3164240A59}" srcId="{AF010C86-BF18-4439-9E00-4638481D7819}" destId="{2F109447-79A3-4E76-9356-EE69ADF5DD6C}" srcOrd="1" destOrd="0" parTransId="{17653D2F-A8A0-4915-81FF-713C3B454C18}" sibTransId="{D4CCE5E0-EBB0-47D5-A5DB-7494D322DEEF}"/>
    <dgm:cxn modelId="{44BF59EC-01AA-4219-BAE2-AD82CB031744}" type="presOf" srcId="{ACFF135D-2683-43BC-A94B-4A6E99156106}" destId="{76AFCD5D-1F7A-444D-95F2-9BFCCEB222DB}" srcOrd="0" destOrd="2" presId="urn:microsoft.com/office/officeart/2005/8/layout/vList2"/>
    <dgm:cxn modelId="{EDFE32F5-D2E6-469D-8076-0977A1CAB005}" srcId="{AF010C86-BF18-4439-9E00-4638481D7819}" destId="{2FE46B65-081B-4D04-BE6A-CFB17FF902C2}" srcOrd="3" destOrd="0" parTransId="{152994EB-5935-4FE0-A1C1-0E4B711ABF3C}" sibTransId="{90C7D35A-521E-4314-A083-1FAD87ED706B}"/>
    <dgm:cxn modelId="{D0E65948-42C7-4138-9DE8-1E252ED5C886}" type="presParOf" srcId="{F0CBE398-6B29-4BDF-BF21-E7B1D1E04C74}" destId="{59B1A8D1-2883-4CE6-9C7E-064DE45A2A4E}" srcOrd="0" destOrd="0" presId="urn:microsoft.com/office/officeart/2005/8/layout/vList2"/>
    <dgm:cxn modelId="{14E82B73-FB57-41FD-81A8-3BB0C10F7C8F}" type="presParOf" srcId="{F0CBE398-6B29-4BDF-BF21-E7B1D1E04C74}" destId="{7D4D3F61-7093-43CA-BD18-355A4E715D12}" srcOrd="1" destOrd="0" presId="urn:microsoft.com/office/officeart/2005/8/layout/vList2"/>
    <dgm:cxn modelId="{060B7514-A297-4F3B-A7C1-FDCDA4958E18}" type="presParOf" srcId="{F0CBE398-6B29-4BDF-BF21-E7B1D1E04C74}" destId="{FAB0A642-F9BE-47C7-B088-53349EA2C62E}" srcOrd="2" destOrd="0" presId="urn:microsoft.com/office/officeart/2005/8/layout/vList2"/>
    <dgm:cxn modelId="{B3D8D3FE-01F5-444E-8D86-0CA9CD6D74A2}" type="presParOf" srcId="{F0CBE398-6B29-4BDF-BF21-E7B1D1E04C74}" destId="{C761B1D4-E6B8-4A25-9F82-C0F9CE1255C5}" srcOrd="3" destOrd="0" presId="urn:microsoft.com/office/officeart/2005/8/layout/vList2"/>
    <dgm:cxn modelId="{87AD56D8-C8AF-4C5F-82BF-88B289C3FD13}" type="presParOf" srcId="{F0CBE398-6B29-4BDF-BF21-E7B1D1E04C74}" destId="{CDFE2A5C-FC35-4422-B116-DDF65F0EE36A}" srcOrd="4" destOrd="0" presId="urn:microsoft.com/office/officeart/2005/8/layout/vList2"/>
    <dgm:cxn modelId="{9C1CA9A7-73D9-4277-BBD5-455B850330A3}" type="presParOf" srcId="{F0CBE398-6B29-4BDF-BF21-E7B1D1E04C74}" destId="{76AFCD5D-1F7A-444D-95F2-9BFCCEB222DB}" srcOrd="5" destOrd="0" presId="urn:microsoft.com/office/officeart/2005/8/layout/vList2"/>
    <dgm:cxn modelId="{DAA19D98-CFD0-42BC-8589-5AC27F003749}" type="presParOf" srcId="{F0CBE398-6B29-4BDF-BF21-E7B1D1E04C74}" destId="{D84747A6-A5C9-4998-BA9C-640953D58E2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A3CDA07-5972-42A3-8ABE-8B158D91CFB2}"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B6E96AB4-5F77-46E5-A36D-E46DBAA025CF}">
      <dgm:prSet/>
      <dgm:spPr/>
      <dgm:t>
        <a:bodyPr/>
        <a:lstStyle/>
        <a:p>
          <a:r>
            <a:rPr lang="tr-TR" b="1" i="1"/>
            <a:t>Pirinç-Sarı (Bakır-Çinko) Alaşımı Kullanan El Sanatları</a:t>
          </a:r>
          <a:endParaRPr lang="en-US"/>
        </a:p>
      </dgm:t>
    </dgm:pt>
    <dgm:pt modelId="{057B4639-23E6-4F0E-A0C0-9132133CE90F}" type="parTrans" cxnId="{B0AA1EBF-51C7-4166-AD22-144AC4B4F705}">
      <dgm:prSet/>
      <dgm:spPr/>
      <dgm:t>
        <a:bodyPr/>
        <a:lstStyle/>
        <a:p>
          <a:endParaRPr lang="en-US"/>
        </a:p>
      </dgm:t>
    </dgm:pt>
    <dgm:pt modelId="{37D60C63-2AE0-45A0-A53E-F1D2D61020AA}" type="sibTrans" cxnId="{B0AA1EBF-51C7-4166-AD22-144AC4B4F705}">
      <dgm:prSet/>
      <dgm:spPr/>
      <dgm:t>
        <a:bodyPr/>
        <a:lstStyle/>
        <a:p>
          <a:endParaRPr lang="en-US"/>
        </a:p>
      </dgm:t>
    </dgm:pt>
    <dgm:pt modelId="{705CAA40-B958-4E2E-9509-78D64492D48B}">
      <dgm:prSet/>
      <dgm:spPr/>
      <dgm:t>
        <a:bodyPr/>
        <a:lstStyle/>
        <a:p>
          <a:r>
            <a:rPr lang="tr-TR" b="1"/>
            <a:t>Isınma ve ısıtma araçları yapımı</a:t>
          </a:r>
          <a:endParaRPr lang="en-US"/>
        </a:p>
      </dgm:t>
    </dgm:pt>
    <dgm:pt modelId="{B1BC5258-F508-4FAB-999D-73FC39D17C2E}" type="parTrans" cxnId="{05EB7901-6D3E-4C2A-920E-8A4847885420}">
      <dgm:prSet/>
      <dgm:spPr/>
      <dgm:t>
        <a:bodyPr/>
        <a:lstStyle/>
        <a:p>
          <a:endParaRPr lang="en-US"/>
        </a:p>
      </dgm:t>
    </dgm:pt>
    <dgm:pt modelId="{3E4E69F4-9C60-451D-A4B1-F52D0625FE46}" type="sibTrans" cxnId="{05EB7901-6D3E-4C2A-920E-8A4847885420}">
      <dgm:prSet/>
      <dgm:spPr/>
      <dgm:t>
        <a:bodyPr/>
        <a:lstStyle/>
        <a:p>
          <a:endParaRPr lang="en-US"/>
        </a:p>
      </dgm:t>
    </dgm:pt>
    <dgm:pt modelId="{8BBEEF4C-6ED1-44C2-808D-2D17E412A21A}">
      <dgm:prSet/>
      <dgm:spPr/>
      <dgm:t>
        <a:bodyPr/>
        <a:lstStyle/>
        <a:p>
          <a:r>
            <a:rPr lang="tr-TR" b="1"/>
            <a:t>-</a:t>
          </a:r>
          <a:r>
            <a:rPr lang="tr-TR"/>
            <a:t>Isınma ve ısıtma araçları yapımı</a:t>
          </a:r>
          <a:endParaRPr lang="en-US"/>
        </a:p>
      </dgm:t>
    </dgm:pt>
    <dgm:pt modelId="{8B854ECA-769D-44A1-AED9-6A8BF7E950ED}" type="parTrans" cxnId="{AA69E67C-27CF-4501-8999-21E932E36342}">
      <dgm:prSet/>
      <dgm:spPr/>
      <dgm:t>
        <a:bodyPr/>
        <a:lstStyle/>
        <a:p>
          <a:endParaRPr lang="en-US"/>
        </a:p>
      </dgm:t>
    </dgm:pt>
    <dgm:pt modelId="{9366B4E8-789D-4A89-8A4F-18A0E568298A}" type="sibTrans" cxnId="{AA69E67C-27CF-4501-8999-21E932E36342}">
      <dgm:prSet/>
      <dgm:spPr/>
      <dgm:t>
        <a:bodyPr/>
        <a:lstStyle/>
        <a:p>
          <a:endParaRPr lang="en-US"/>
        </a:p>
      </dgm:t>
    </dgm:pt>
    <dgm:pt modelId="{A2B743F7-266E-499E-959D-83D7FE9207BC}">
      <dgm:prSet/>
      <dgm:spPr/>
      <dgm:t>
        <a:bodyPr/>
        <a:lstStyle/>
        <a:p>
          <a:r>
            <a:rPr lang="tr-TR" b="1"/>
            <a:t>-</a:t>
          </a:r>
          <a:r>
            <a:rPr lang="tr-TR"/>
            <a:t>Mangal,şömine</a:t>
          </a:r>
          <a:endParaRPr lang="en-US"/>
        </a:p>
      </dgm:t>
    </dgm:pt>
    <dgm:pt modelId="{5A73F151-532F-4C78-874A-AABCB6DDF2A1}" type="parTrans" cxnId="{EBB04515-672E-4033-B756-B05E1C51B1F4}">
      <dgm:prSet/>
      <dgm:spPr/>
      <dgm:t>
        <a:bodyPr/>
        <a:lstStyle/>
        <a:p>
          <a:endParaRPr lang="en-US"/>
        </a:p>
      </dgm:t>
    </dgm:pt>
    <dgm:pt modelId="{B1EFB878-41BF-4F3A-98EE-CFAB531AB164}" type="sibTrans" cxnId="{EBB04515-672E-4033-B756-B05E1C51B1F4}">
      <dgm:prSet/>
      <dgm:spPr/>
      <dgm:t>
        <a:bodyPr/>
        <a:lstStyle/>
        <a:p>
          <a:endParaRPr lang="en-US"/>
        </a:p>
      </dgm:t>
    </dgm:pt>
    <dgm:pt modelId="{DA31AFD6-806F-446A-957B-8D8C6A6D7D0A}">
      <dgm:prSet/>
      <dgm:spPr/>
      <dgm:t>
        <a:bodyPr/>
        <a:lstStyle/>
        <a:p>
          <a:r>
            <a:rPr lang="tr-TR" b="1"/>
            <a:t>Mutfak araçları yapımı</a:t>
          </a:r>
          <a:endParaRPr lang="en-US"/>
        </a:p>
      </dgm:t>
    </dgm:pt>
    <dgm:pt modelId="{153470DC-E218-4C23-9460-E07F693CE69A}" type="parTrans" cxnId="{3D2A2497-401E-4953-83FD-1474774BC483}">
      <dgm:prSet/>
      <dgm:spPr/>
      <dgm:t>
        <a:bodyPr/>
        <a:lstStyle/>
        <a:p>
          <a:endParaRPr lang="en-US"/>
        </a:p>
      </dgm:t>
    </dgm:pt>
    <dgm:pt modelId="{AF192710-0448-45A4-9A8D-A1B790CFC212}" type="sibTrans" cxnId="{3D2A2497-401E-4953-83FD-1474774BC483}">
      <dgm:prSet/>
      <dgm:spPr/>
      <dgm:t>
        <a:bodyPr/>
        <a:lstStyle/>
        <a:p>
          <a:endParaRPr lang="en-US"/>
        </a:p>
      </dgm:t>
    </dgm:pt>
    <dgm:pt modelId="{A8A1DBDE-0AAF-428D-B218-C8E287FAFA95}">
      <dgm:prSet/>
      <dgm:spPr/>
      <dgm:t>
        <a:bodyPr/>
        <a:lstStyle/>
        <a:p>
          <a:r>
            <a:rPr lang="tr-TR" b="1"/>
            <a:t>-</a:t>
          </a:r>
          <a:r>
            <a:rPr lang="tr-TR"/>
            <a:t>Kazanlar,tavalar</a:t>
          </a:r>
          <a:endParaRPr lang="en-US"/>
        </a:p>
      </dgm:t>
    </dgm:pt>
    <dgm:pt modelId="{B6D7AE3B-396D-4EF1-8B53-AE4AAAC6E790}" type="parTrans" cxnId="{7D7A74C4-C480-4E59-A687-0CB7724DB224}">
      <dgm:prSet/>
      <dgm:spPr/>
      <dgm:t>
        <a:bodyPr/>
        <a:lstStyle/>
        <a:p>
          <a:endParaRPr lang="en-US"/>
        </a:p>
      </dgm:t>
    </dgm:pt>
    <dgm:pt modelId="{AFA7DA21-93D0-40F3-9586-9DBE1E559963}" type="sibTrans" cxnId="{7D7A74C4-C480-4E59-A687-0CB7724DB224}">
      <dgm:prSet/>
      <dgm:spPr/>
      <dgm:t>
        <a:bodyPr/>
        <a:lstStyle/>
        <a:p>
          <a:endParaRPr lang="en-US"/>
        </a:p>
      </dgm:t>
    </dgm:pt>
    <dgm:pt modelId="{2D17E4EB-B41E-4DC5-BB06-606E107687DF}">
      <dgm:prSet/>
      <dgm:spPr/>
      <dgm:t>
        <a:bodyPr/>
        <a:lstStyle/>
        <a:p>
          <a:r>
            <a:rPr lang="tr-TR"/>
            <a:t>-Tabaklar</a:t>
          </a:r>
          <a:endParaRPr lang="en-US"/>
        </a:p>
      </dgm:t>
    </dgm:pt>
    <dgm:pt modelId="{4FD0BF28-D1FB-4971-AB4C-DF92214834E5}" type="parTrans" cxnId="{EA5B7D32-1D5C-42C1-BD8B-5A0538CCC95F}">
      <dgm:prSet/>
      <dgm:spPr/>
      <dgm:t>
        <a:bodyPr/>
        <a:lstStyle/>
        <a:p>
          <a:endParaRPr lang="en-US"/>
        </a:p>
      </dgm:t>
    </dgm:pt>
    <dgm:pt modelId="{3CF6C676-FD2B-4F8D-8BF6-5A9AD58C5817}" type="sibTrans" cxnId="{EA5B7D32-1D5C-42C1-BD8B-5A0538CCC95F}">
      <dgm:prSet/>
      <dgm:spPr/>
      <dgm:t>
        <a:bodyPr/>
        <a:lstStyle/>
        <a:p>
          <a:endParaRPr lang="en-US"/>
        </a:p>
      </dgm:t>
    </dgm:pt>
    <dgm:pt modelId="{76EC7A90-9F3E-4CCE-8B07-B79CC132ED83}">
      <dgm:prSet/>
      <dgm:spPr/>
      <dgm:t>
        <a:bodyPr/>
        <a:lstStyle/>
        <a:p>
          <a:r>
            <a:rPr lang="tr-TR"/>
            <a:t>-Maşrapalar</a:t>
          </a:r>
          <a:endParaRPr lang="en-US"/>
        </a:p>
      </dgm:t>
    </dgm:pt>
    <dgm:pt modelId="{03174B18-CA9D-4041-9EB6-5A07856ECC4A}" type="parTrans" cxnId="{F591F4FA-2EE8-473F-95F6-5EB713F75AF9}">
      <dgm:prSet/>
      <dgm:spPr/>
      <dgm:t>
        <a:bodyPr/>
        <a:lstStyle/>
        <a:p>
          <a:endParaRPr lang="en-US"/>
        </a:p>
      </dgm:t>
    </dgm:pt>
    <dgm:pt modelId="{AE6604E9-4DD3-4FE3-A184-A146904C54DB}" type="sibTrans" cxnId="{F591F4FA-2EE8-473F-95F6-5EB713F75AF9}">
      <dgm:prSet/>
      <dgm:spPr/>
      <dgm:t>
        <a:bodyPr/>
        <a:lstStyle/>
        <a:p>
          <a:endParaRPr lang="en-US"/>
        </a:p>
      </dgm:t>
    </dgm:pt>
    <dgm:pt modelId="{18B1C39C-EF80-49FF-9681-FA0DFEC7322D}">
      <dgm:prSet/>
      <dgm:spPr/>
      <dgm:t>
        <a:bodyPr/>
        <a:lstStyle/>
        <a:p>
          <a:r>
            <a:rPr lang="tr-TR"/>
            <a:t>-Siniler</a:t>
          </a:r>
          <a:endParaRPr lang="en-US"/>
        </a:p>
      </dgm:t>
    </dgm:pt>
    <dgm:pt modelId="{F8BECE57-95CA-4D87-A769-BB19E8FF5566}" type="parTrans" cxnId="{998A6D4C-F9EF-4324-B39C-F6D9B49E0EB9}">
      <dgm:prSet/>
      <dgm:spPr/>
      <dgm:t>
        <a:bodyPr/>
        <a:lstStyle/>
        <a:p>
          <a:endParaRPr lang="en-US"/>
        </a:p>
      </dgm:t>
    </dgm:pt>
    <dgm:pt modelId="{F9A0B10D-B48F-481C-9A6D-B572E67F0682}" type="sibTrans" cxnId="{998A6D4C-F9EF-4324-B39C-F6D9B49E0EB9}">
      <dgm:prSet/>
      <dgm:spPr/>
      <dgm:t>
        <a:bodyPr/>
        <a:lstStyle/>
        <a:p>
          <a:endParaRPr lang="en-US"/>
        </a:p>
      </dgm:t>
    </dgm:pt>
    <dgm:pt modelId="{5A0590AD-5A85-4226-8BF6-4A33949456FB}">
      <dgm:prSet/>
      <dgm:spPr/>
      <dgm:t>
        <a:bodyPr/>
        <a:lstStyle/>
        <a:p>
          <a:r>
            <a:rPr lang="tr-TR" b="1"/>
            <a:t>Muhafaza ve taşıma araçları yapımı</a:t>
          </a:r>
          <a:endParaRPr lang="en-US"/>
        </a:p>
      </dgm:t>
    </dgm:pt>
    <dgm:pt modelId="{55308278-52BB-492B-81A1-AFE29805AEE8}" type="parTrans" cxnId="{53F02668-B7A6-4851-A278-78DC481DB38A}">
      <dgm:prSet/>
      <dgm:spPr/>
      <dgm:t>
        <a:bodyPr/>
        <a:lstStyle/>
        <a:p>
          <a:endParaRPr lang="en-US"/>
        </a:p>
      </dgm:t>
    </dgm:pt>
    <dgm:pt modelId="{0DC42133-6B0E-42C7-A282-CAB7A5183B55}" type="sibTrans" cxnId="{53F02668-B7A6-4851-A278-78DC481DB38A}">
      <dgm:prSet/>
      <dgm:spPr/>
      <dgm:t>
        <a:bodyPr/>
        <a:lstStyle/>
        <a:p>
          <a:endParaRPr lang="en-US"/>
        </a:p>
      </dgm:t>
    </dgm:pt>
    <dgm:pt modelId="{45FE5FC8-8D00-449C-94ED-C02352A1DB6E}">
      <dgm:prSet/>
      <dgm:spPr/>
      <dgm:t>
        <a:bodyPr/>
        <a:lstStyle/>
        <a:p>
          <a:r>
            <a:rPr lang="tr-TR" b="1"/>
            <a:t>-</a:t>
          </a:r>
          <a:r>
            <a:rPr lang="tr-TR"/>
            <a:t>Güğümler</a:t>
          </a:r>
          <a:endParaRPr lang="en-US"/>
        </a:p>
      </dgm:t>
    </dgm:pt>
    <dgm:pt modelId="{727EA6F5-0477-4801-89E5-6406DC87155A}" type="parTrans" cxnId="{44745D36-F639-43D9-9F46-87B3D8E56CB5}">
      <dgm:prSet/>
      <dgm:spPr/>
      <dgm:t>
        <a:bodyPr/>
        <a:lstStyle/>
        <a:p>
          <a:endParaRPr lang="en-US"/>
        </a:p>
      </dgm:t>
    </dgm:pt>
    <dgm:pt modelId="{6E9E8D93-FEC1-4ECC-8565-15AD90D697E2}" type="sibTrans" cxnId="{44745D36-F639-43D9-9F46-87B3D8E56CB5}">
      <dgm:prSet/>
      <dgm:spPr/>
      <dgm:t>
        <a:bodyPr/>
        <a:lstStyle/>
        <a:p>
          <a:endParaRPr lang="en-US"/>
        </a:p>
      </dgm:t>
    </dgm:pt>
    <dgm:pt modelId="{855B278F-3731-4DBF-BE08-297A6BF5428C}">
      <dgm:prSet/>
      <dgm:spPr/>
      <dgm:t>
        <a:bodyPr/>
        <a:lstStyle/>
        <a:p>
          <a:r>
            <a:rPr lang="tr-TR" b="1"/>
            <a:t>-</a:t>
          </a:r>
          <a:r>
            <a:rPr lang="tr-TR"/>
            <a:t>Sürahiler</a:t>
          </a:r>
          <a:endParaRPr lang="en-US"/>
        </a:p>
      </dgm:t>
    </dgm:pt>
    <dgm:pt modelId="{92917783-0AAE-4397-8D69-E5F39F19AB47}" type="parTrans" cxnId="{7F7DAF80-1DE8-4D80-9EFA-6B54766DE381}">
      <dgm:prSet/>
      <dgm:spPr/>
      <dgm:t>
        <a:bodyPr/>
        <a:lstStyle/>
        <a:p>
          <a:endParaRPr lang="en-US"/>
        </a:p>
      </dgm:t>
    </dgm:pt>
    <dgm:pt modelId="{12E2B3EB-B0B6-48FE-A06F-A994160B9872}" type="sibTrans" cxnId="{7F7DAF80-1DE8-4D80-9EFA-6B54766DE381}">
      <dgm:prSet/>
      <dgm:spPr/>
      <dgm:t>
        <a:bodyPr/>
        <a:lstStyle/>
        <a:p>
          <a:endParaRPr lang="en-US"/>
        </a:p>
      </dgm:t>
    </dgm:pt>
    <dgm:pt modelId="{D3EDA97C-2441-466C-8440-F2897457052F}">
      <dgm:prSet/>
      <dgm:spPr/>
      <dgm:t>
        <a:bodyPr/>
        <a:lstStyle/>
        <a:p>
          <a:r>
            <a:rPr lang="tr-TR" b="1"/>
            <a:t>-</a:t>
          </a:r>
          <a:r>
            <a:rPr lang="tr-TR"/>
            <a:t>İbrikler,bakraçlar</a:t>
          </a:r>
          <a:endParaRPr lang="en-US"/>
        </a:p>
      </dgm:t>
    </dgm:pt>
    <dgm:pt modelId="{6348000A-D673-45D3-BE62-FD4C4A2207E7}" type="parTrans" cxnId="{42BB0DAD-6275-4712-BD4C-C0FBD1E06E0C}">
      <dgm:prSet/>
      <dgm:spPr/>
      <dgm:t>
        <a:bodyPr/>
        <a:lstStyle/>
        <a:p>
          <a:endParaRPr lang="en-US"/>
        </a:p>
      </dgm:t>
    </dgm:pt>
    <dgm:pt modelId="{8236623C-E6F8-4040-98AE-F838DAA96F77}" type="sibTrans" cxnId="{42BB0DAD-6275-4712-BD4C-C0FBD1E06E0C}">
      <dgm:prSet/>
      <dgm:spPr/>
      <dgm:t>
        <a:bodyPr/>
        <a:lstStyle/>
        <a:p>
          <a:endParaRPr lang="en-US"/>
        </a:p>
      </dgm:t>
    </dgm:pt>
    <dgm:pt modelId="{3E897C9D-E6DA-4A37-8A2C-0196AA97E4C3}" type="pres">
      <dgm:prSet presAssocID="{EA3CDA07-5972-42A3-8ABE-8B158D91CFB2}" presName="linear" presStyleCnt="0">
        <dgm:presLayoutVars>
          <dgm:animLvl val="lvl"/>
          <dgm:resizeHandles val="exact"/>
        </dgm:presLayoutVars>
      </dgm:prSet>
      <dgm:spPr/>
    </dgm:pt>
    <dgm:pt modelId="{06C968A5-E540-42F7-A617-E6CBE21EE662}" type="pres">
      <dgm:prSet presAssocID="{B6E96AB4-5F77-46E5-A36D-E46DBAA025CF}" presName="parentText" presStyleLbl="node1" presStyleIdx="0" presStyleCnt="4">
        <dgm:presLayoutVars>
          <dgm:chMax val="0"/>
          <dgm:bulletEnabled val="1"/>
        </dgm:presLayoutVars>
      </dgm:prSet>
      <dgm:spPr/>
    </dgm:pt>
    <dgm:pt modelId="{44476E9B-C7EF-488C-ABB5-45428EE92049}" type="pres">
      <dgm:prSet presAssocID="{37D60C63-2AE0-45A0-A53E-F1D2D61020AA}" presName="spacer" presStyleCnt="0"/>
      <dgm:spPr/>
    </dgm:pt>
    <dgm:pt modelId="{FE8C6E23-0B02-4B59-B5E4-6DBE48CB2597}" type="pres">
      <dgm:prSet presAssocID="{705CAA40-B958-4E2E-9509-78D64492D48B}" presName="parentText" presStyleLbl="node1" presStyleIdx="1" presStyleCnt="4">
        <dgm:presLayoutVars>
          <dgm:chMax val="0"/>
          <dgm:bulletEnabled val="1"/>
        </dgm:presLayoutVars>
      </dgm:prSet>
      <dgm:spPr/>
    </dgm:pt>
    <dgm:pt modelId="{4D37CE6D-9623-4030-8C56-E9CD7CF4D05E}" type="pres">
      <dgm:prSet presAssocID="{705CAA40-B958-4E2E-9509-78D64492D48B}" presName="childText" presStyleLbl="revTx" presStyleIdx="0" presStyleCnt="3">
        <dgm:presLayoutVars>
          <dgm:bulletEnabled val="1"/>
        </dgm:presLayoutVars>
      </dgm:prSet>
      <dgm:spPr/>
    </dgm:pt>
    <dgm:pt modelId="{ACD651BB-3BF3-4E9E-839A-962D44DD4F00}" type="pres">
      <dgm:prSet presAssocID="{DA31AFD6-806F-446A-957B-8D8C6A6D7D0A}" presName="parentText" presStyleLbl="node1" presStyleIdx="2" presStyleCnt="4">
        <dgm:presLayoutVars>
          <dgm:chMax val="0"/>
          <dgm:bulletEnabled val="1"/>
        </dgm:presLayoutVars>
      </dgm:prSet>
      <dgm:spPr/>
    </dgm:pt>
    <dgm:pt modelId="{2CB93CD7-4D01-4A2F-8DC5-E3A13C3F0420}" type="pres">
      <dgm:prSet presAssocID="{DA31AFD6-806F-446A-957B-8D8C6A6D7D0A}" presName="childText" presStyleLbl="revTx" presStyleIdx="1" presStyleCnt="3">
        <dgm:presLayoutVars>
          <dgm:bulletEnabled val="1"/>
        </dgm:presLayoutVars>
      </dgm:prSet>
      <dgm:spPr/>
    </dgm:pt>
    <dgm:pt modelId="{2F5F79B9-B1A0-4DEE-AF0C-466CAD5D30C5}" type="pres">
      <dgm:prSet presAssocID="{5A0590AD-5A85-4226-8BF6-4A33949456FB}" presName="parentText" presStyleLbl="node1" presStyleIdx="3" presStyleCnt="4">
        <dgm:presLayoutVars>
          <dgm:chMax val="0"/>
          <dgm:bulletEnabled val="1"/>
        </dgm:presLayoutVars>
      </dgm:prSet>
      <dgm:spPr/>
    </dgm:pt>
    <dgm:pt modelId="{DF58EF4F-3AFB-4708-8BBA-3A44C033D6B0}" type="pres">
      <dgm:prSet presAssocID="{5A0590AD-5A85-4226-8BF6-4A33949456FB}" presName="childText" presStyleLbl="revTx" presStyleIdx="2" presStyleCnt="3">
        <dgm:presLayoutVars>
          <dgm:bulletEnabled val="1"/>
        </dgm:presLayoutVars>
      </dgm:prSet>
      <dgm:spPr/>
    </dgm:pt>
  </dgm:ptLst>
  <dgm:cxnLst>
    <dgm:cxn modelId="{05EB7901-6D3E-4C2A-920E-8A4847885420}" srcId="{EA3CDA07-5972-42A3-8ABE-8B158D91CFB2}" destId="{705CAA40-B958-4E2E-9509-78D64492D48B}" srcOrd="1" destOrd="0" parTransId="{B1BC5258-F508-4FAB-999D-73FC39D17C2E}" sibTransId="{3E4E69F4-9C60-451D-A4B1-F52D0625FE46}"/>
    <dgm:cxn modelId="{EBB04515-672E-4033-B756-B05E1C51B1F4}" srcId="{705CAA40-B958-4E2E-9509-78D64492D48B}" destId="{A2B743F7-266E-499E-959D-83D7FE9207BC}" srcOrd="1" destOrd="0" parTransId="{5A73F151-532F-4C78-874A-AABCB6DDF2A1}" sibTransId="{B1EFB878-41BF-4F3A-98EE-CFAB531AB164}"/>
    <dgm:cxn modelId="{ED8EB518-5B52-4627-B393-0515BF5DC779}" type="presOf" srcId="{B6E96AB4-5F77-46E5-A36D-E46DBAA025CF}" destId="{06C968A5-E540-42F7-A617-E6CBE21EE662}" srcOrd="0" destOrd="0" presId="urn:microsoft.com/office/officeart/2005/8/layout/vList2"/>
    <dgm:cxn modelId="{910C941F-9E67-4B72-8B48-F8A6E6090B06}" type="presOf" srcId="{EA3CDA07-5972-42A3-8ABE-8B158D91CFB2}" destId="{3E897C9D-E6DA-4A37-8A2C-0196AA97E4C3}" srcOrd="0" destOrd="0" presId="urn:microsoft.com/office/officeart/2005/8/layout/vList2"/>
    <dgm:cxn modelId="{D814A921-A4F1-47C1-9302-10C84FF123B5}" type="presOf" srcId="{18B1C39C-EF80-49FF-9681-FA0DFEC7322D}" destId="{2CB93CD7-4D01-4A2F-8DC5-E3A13C3F0420}" srcOrd="0" destOrd="3" presId="urn:microsoft.com/office/officeart/2005/8/layout/vList2"/>
    <dgm:cxn modelId="{D22E122C-08CB-47B9-A30B-F6650B745237}" type="presOf" srcId="{A2B743F7-266E-499E-959D-83D7FE9207BC}" destId="{4D37CE6D-9623-4030-8C56-E9CD7CF4D05E}" srcOrd="0" destOrd="1" presId="urn:microsoft.com/office/officeart/2005/8/layout/vList2"/>
    <dgm:cxn modelId="{A8E1AE2D-0C52-4372-85AB-5A173AE8647C}" type="presOf" srcId="{A8A1DBDE-0AAF-428D-B218-C8E287FAFA95}" destId="{2CB93CD7-4D01-4A2F-8DC5-E3A13C3F0420}" srcOrd="0" destOrd="0" presId="urn:microsoft.com/office/officeart/2005/8/layout/vList2"/>
    <dgm:cxn modelId="{EA5B7D32-1D5C-42C1-BD8B-5A0538CCC95F}" srcId="{DA31AFD6-806F-446A-957B-8D8C6A6D7D0A}" destId="{2D17E4EB-B41E-4DC5-BB06-606E107687DF}" srcOrd="1" destOrd="0" parTransId="{4FD0BF28-D1FB-4971-AB4C-DF92214834E5}" sibTransId="{3CF6C676-FD2B-4F8D-8BF6-5A9AD58C5817}"/>
    <dgm:cxn modelId="{44745D36-F639-43D9-9F46-87B3D8E56CB5}" srcId="{5A0590AD-5A85-4226-8BF6-4A33949456FB}" destId="{45FE5FC8-8D00-449C-94ED-C02352A1DB6E}" srcOrd="0" destOrd="0" parTransId="{727EA6F5-0477-4801-89E5-6406DC87155A}" sibTransId="{6E9E8D93-FEC1-4ECC-8565-15AD90D697E2}"/>
    <dgm:cxn modelId="{51BCA747-8404-4233-9191-D1A83B69F236}" type="presOf" srcId="{2D17E4EB-B41E-4DC5-BB06-606E107687DF}" destId="{2CB93CD7-4D01-4A2F-8DC5-E3A13C3F0420}" srcOrd="0" destOrd="1" presId="urn:microsoft.com/office/officeart/2005/8/layout/vList2"/>
    <dgm:cxn modelId="{53F02668-B7A6-4851-A278-78DC481DB38A}" srcId="{EA3CDA07-5972-42A3-8ABE-8B158D91CFB2}" destId="{5A0590AD-5A85-4226-8BF6-4A33949456FB}" srcOrd="3" destOrd="0" parTransId="{55308278-52BB-492B-81A1-AFE29805AEE8}" sibTransId="{0DC42133-6B0E-42C7-A282-CAB7A5183B55}"/>
    <dgm:cxn modelId="{1A7C3C6C-496E-477C-BBCE-3642765DC011}" type="presOf" srcId="{855B278F-3731-4DBF-BE08-297A6BF5428C}" destId="{DF58EF4F-3AFB-4708-8BBA-3A44C033D6B0}" srcOrd="0" destOrd="1" presId="urn:microsoft.com/office/officeart/2005/8/layout/vList2"/>
    <dgm:cxn modelId="{998A6D4C-F9EF-4324-B39C-F6D9B49E0EB9}" srcId="{DA31AFD6-806F-446A-957B-8D8C6A6D7D0A}" destId="{18B1C39C-EF80-49FF-9681-FA0DFEC7322D}" srcOrd="3" destOrd="0" parTransId="{F8BECE57-95CA-4D87-A769-BB19E8FF5566}" sibTransId="{F9A0B10D-B48F-481C-9A6D-B572E67F0682}"/>
    <dgm:cxn modelId="{8B9AE156-AC24-44A7-A0C6-D3A75B5EC50D}" type="presOf" srcId="{76EC7A90-9F3E-4CCE-8B07-B79CC132ED83}" destId="{2CB93CD7-4D01-4A2F-8DC5-E3A13C3F0420}" srcOrd="0" destOrd="2" presId="urn:microsoft.com/office/officeart/2005/8/layout/vList2"/>
    <dgm:cxn modelId="{AA69E67C-27CF-4501-8999-21E932E36342}" srcId="{705CAA40-B958-4E2E-9509-78D64492D48B}" destId="{8BBEEF4C-6ED1-44C2-808D-2D17E412A21A}" srcOrd="0" destOrd="0" parTransId="{8B854ECA-769D-44A1-AED9-6A8BF7E950ED}" sibTransId="{9366B4E8-789D-4A89-8A4F-18A0E568298A}"/>
    <dgm:cxn modelId="{7F7DAF80-1DE8-4D80-9EFA-6B54766DE381}" srcId="{5A0590AD-5A85-4226-8BF6-4A33949456FB}" destId="{855B278F-3731-4DBF-BE08-297A6BF5428C}" srcOrd="1" destOrd="0" parTransId="{92917783-0AAE-4397-8D69-E5F39F19AB47}" sibTransId="{12E2B3EB-B0B6-48FE-A06F-A994160B9872}"/>
    <dgm:cxn modelId="{4FE2C886-A09E-4FDA-9CE7-046EFDD3F1E7}" type="presOf" srcId="{DA31AFD6-806F-446A-957B-8D8C6A6D7D0A}" destId="{ACD651BB-3BF3-4E9E-839A-962D44DD4F00}" srcOrd="0" destOrd="0" presId="urn:microsoft.com/office/officeart/2005/8/layout/vList2"/>
    <dgm:cxn modelId="{3D2A2497-401E-4953-83FD-1474774BC483}" srcId="{EA3CDA07-5972-42A3-8ABE-8B158D91CFB2}" destId="{DA31AFD6-806F-446A-957B-8D8C6A6D7D0A}" srcOrd="2" destOrd="0" parTransId="{153470DC-E218-4C23-9460-E07F693CE69A}" sibTransId="{AF192710-0448-45A4-9A8D-A1B790CFC212}"/>
    <dgm:cxn modelId="{6426BBA7-04C4-412F-937A-E61169C3F010}" type="presOf" srcId="{D3EDA97C-2441-466C-8440-F2897457052F}" destId="{DF58EF4F-3AFB-4708-8BBA-3A44C033D6B0}" srcOrd="0" destOrd="2" presId="urn:microsoft.com/office/officeart/2005/8/layout/vList2"/>
    <dgm:cxn modelId="{7514CEAB-BEBC-4F77-9676-3CB7561128E4}" type="presOf" srcId="{45FE5FC8-8D00-449C-94ED-C02352A1DB6E}" destId="{DF58EF4F-3AFB-4708-8BBA-3A44C033D6B0}" srcOrd="0" destOrd="0" presId="urn:microsoft.com/office/officeart/2005/8/layout/vList2"/>
    <dgm:cxn modelId="{42BB0DAD-6275-4712-BD4C-C0FBD1E06E0C}" srcId="{5A0590AD-5A85-4226-8BF6-4A33949456FB}" destId="{D3EDA97C-2441-466C-8440-F2897457052F}" srcOrd="2" destOrd="0" parTransId="{6348000A-D673-45D3-BE62-FD4C4A2207E7}" sibTransId="{8236623C-E6F8-4040-98AE-F838DAA96F77}"/>
    <dgm:cxn modelId="{F60D3AAE-3669-4964-B280-EE38036D5FC0}" type="presOf" srcId="{705CAA40-B958-4E2E-9509-78D64492D48B}" destId="{FE8C6E23-0B02-4B59-B5E4-6DBE48CB2597}" srcOrd="0" destOrd="0" presId="urn:microsoft.com/office/officeart/2005/8/layout/vList2"/>
    <dgm:cxn modelId="{1C38D9B8-9759-443B-9A69-73A3EF78B3FD}" type="presOf" srcId="{5A0590AD-5A85-4226-8BF6-4A33949456FB}" destId="{2F5F79B9-B1A0-4DEE-AF0C-466CAD5D30C5}" srcOrd="0" destOrd="0" presId="urn:microsoft.com/office/officeart/2005/8/layout/vList2"/>
    <dgm:cxn modelId="{B0AA1EBF-51C7-4166-AD22-144AC4B4F705}" srcId="{EA3CDA07-5972-42A3-8ABE-8B158D91CFB2}" destId="{B6E96AB4-5F77-46E5-A36D-E46DBAA025CF}" srcOrd="0" destOrd="0" parTransId="{057B4639-23E6-4F0E-A0C0-9132133CE90F}" sibTransId="{37D60C63-2AE0-45A0-A53E-F1D2D61020AA}"/>
    <dgm:cxn modelId="{7D7A74C4-C480-4E59-A687-0CB7724DB224}" srcId="{DA31AFD6-806F-446A-957B-8D8C6A6D7D0A}" destId="{A8A1DBDE-0AAF-428D-B218-C8E287FAFA95}" srcOrd="0" destOrd="0" parTransId="{B6D7AE3B-396D-4EF1-8B53-AE4AAAC6E790}" sibTransId="{AFA7DA21-93D0-40F3-9586-9DBE1E559963}"/>
    <dgm:cxn modelId="{E5491ACC-5FC4-495F-AC48-B4A676B0446E}" type="presOf" srcId="{8BBEEF4C-6ED1-44C2-808D-2D17E412A21A}" destId="{4D37CE6D-9623-4030-8C56-E9CD7CF4D05E}" srcOrd="0" destOrd="0" presId="urn:microsoft.com/office/officeart/2005/8/layout/vList2"/>
    <dgm:cxn modelId="{F591F4FA-2EE8-473F-95F6-5EB713F75AF9}" srcId="{DA31AFD6-806F-446A-957B-8D8C6A6D7D0A}" destId="{76EC7A90-9F3E-4CCE-8B07-B79CC132ED83}" srcOrd="2" destOrd="0" parTransId="{03174B18-CA9D-4041-9EB6-5A07856ECC4A}" sibTransId="{AE6604E9-4DD3-4FE3-A184-A146904C54DB}"/>
    <dgm:cxn modelId="{955B8673-CB66-4D34-A6C9-6D341E435238}" type="presParOf" srcId="{3E897C9D-E6DA-4A37-8A2C-0196AA97E4C3}" destId="{06C968A5-E540-42F7-A617-E6CBE21EE662}" srcOrd="0" destOrd="0" presId="urn:microsoft.com/office/officeart/2005/8/layout/vList2"/>
    <dgm:cxn modelId="{AC5ECCD5-A5C6-411B-9C54-6B2570AD34D3}" type="presParOf" srcId="{3E897C9D-E6DA-4A37-8A2C-0196AA97E4C3}" destId="{44476E9B-C7EF-488C-ABB5-45428EE92049}" srcOrd="1" destOrd="0" presId="urn:microsoft.com/office/officeart/2005/8/layout/vList2"/>
    <dgm:cxn modelId="{E283369E-E6E3-4340-A681-5D1D21320AEB}" type="presParOf" srcId="{3E897C9D-E6DA-4A37-8A2C-0196AA97E4C3}" destId="{FE8C6E23-0B02-4B59-B5E4-6DBE48CB2597}" srcOrd="2" destOrd="0" presId="urn:microsoft.com/office/officeart/2005/8/layout/vList2"/>
    <dgm:cxn modelId="{00679636-871C-4A5E-84BF-9DFFF26C846B}" type="presParOf" srcId="{3E897C9D-E6DA-4A37-8A2C-0196AA97E4C3}" destId="{4D37CE6D-9623-4030-8C56-E9CD7CF4D05E}" srcOrd="3" destOrd="0" presId="urn:microsoft.com/office/officeart/2005/8/layout/vList2"/>
    <dgm:cxn modelId="{0AFE03F5-6100-40CC-97F8-3B43950D8D5C}" type="presParOf" srcId="{3E897C9D-E6DA-4A37-8A2C-0196AA97E4C3}" destId="{ACD651BB-3BF3-4E9E-839A-962D44DD4F00}" srcOrd="4" destOrd="0" presId="urn:microsoft.com/office/officeart/2005/8/layout/vList2"/>
    <dgm:cxn modelId="{1BEFE631-AE04-4E28-86CD-E1CBCD0D0B15}" type="presParOf" srcId="{3E897C9D-E6DA-4A37-8A2C-0196AA97E4C3}" destId="{2CB93CD7-4D01-4A2F-8DC5-E3A13C3F0420}" srcOrd="5" destOrd="0" presId="urn:microsoft.com/office/officeart/2005/8/layout/vList2"/>
    <dgm:cxn modelId="{BA9CB3E2-FB2A-4CF5-BA0D-A139844F5953}" type="presParOf" srcId="{3E897C9D-E6DA-4A37-8A2C-0196AA97E4C3}" destId="{2F5F79B9-B1A0-4DEE-AF0C-466CAD5D30C5}" srcOrd="6" destOrd="0" presId="urn:microsoft.com/office/officeart/2005/8/layout/vList2"/>
    <dgm:cxn modelId="{7D44AF7B-96AE-4C30-A823-4C338A8834E0}" type="presParOf" srcId="{3E897C9D-E6DA-4A37-8A2C-0196AA97E4C3}" destId="{DF58EF4F-3AFB-4708-8BBA-3A44C033D6B0}"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D08BEC4-C783-468C-8D59-EF4C3AE23C29}"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4A7DBF74-A039-46FC-BE74-0BC0F9D48FE0}">
      <dgm:prSet/>
      <dgm:spPr/>
      <dgm:t>
        <a:bodyPr/>
        <a:lstStyle/>
        <a:p>
          <a:r>
            <a:rPr lang="tr-TR" b="1"/>
            <a:t>Hamam takımları ve temizlik araçları yapımı</a:t>
          </a:r>
          <a:endParaRPr lang="en-US"/>
        </a:p>
      </dgm:t>
    </dgm:pt>
    <dgm:pt modelId="{1DB261D1-DE16-4BD0-8FCD-DF410E1639C9}" type="parTrans" cxnId="{09052E97-9EAB-4151-81C2-21A2D977B61E}">
      <dgm:prSet/>
      <dgm:spPr/>
      <dgm:t>
        <a:bodyPr/>
        <a:lstStyle/>
        <a:p>
          <a:endParaRPr lang="en-US"/>
        </a:p>
      </dgm:t>
    </dgm:pt>
    <dgm:pt modelId="{FB9F188D-A18C-43F6-91E7-7E19373ED979}" type="sibTrans" cxnId="{09052E97-9EAB-4151-81C2-21A2D977B61E}">
      <dgm:prSet/>
      <dgm:spPr/>
      <dgm:t>
        <a:bodyPr/>
        <a:lstStyle/>
        <a:p>
          <a:endParaRPr lang="en-US"/>
        </a:p>
      </dgm:t>
    </dgm:pt>
    <dgm:pt modelId="{36DFAF00-19EC-497E-AF31-4B04EE26E596}">
      <dgm:prSet/>
      <dgm:spPr/>
      <dgm:t>
        <a:bodyPr/>
        <a:lstStyle/>
        <a:p>
          <a:r>
            <a:rPr lang="tr-TR" b="1"/>
            <a:t>-</a:t>
          </a:r>
          <a:r>
            <a:rPr lang="tr-TR"/>
            <a:t>Hamam tasları</a:t>
          </a:r>
          <a:endParaRPr lang="en-US"/>
        </a:p>
      </dgm:t>
    </dgm:pt>
    <dgm:pt modelId="{13C8261F-90DA-4CD4-A6AA-08AD9940F24E}" type="parTrans" cxnId="{724D8610-6B0E-4AF0-9D73-EECD86CA583C}">
      <dgm:prSet/>
      <dgm:spPr/>
      <dgm:t>
        <a:bodyPr/>
        <a:lstStyle/>
        <a:p>
          <a:endParaRPr lang="en-US"/>
        </a:p>
      </dgm:t>
    </dgm:pt>
    <dgm:pt modelId="{DEC74330-F3E3-481C-9719-09A1DD5BC324}" type="sibTrans" cxnId="{724D8610-6B0E-4AF0-9D73-EECD86CA583C}">
      <dgm:prSet/>
      <dgm:spPr/>
      <dgm:t>
        <a:bodyPr/>
        <a:lstStyle/>
        <a:p>
          <a:endParaRPr lang="en-US"/>
        </a:p>
      </dgm:t>
    </dgm:pt>
    <dgm:pt modelId="{A0D1B033-FBED-4FBA-A619-20099FB4953F}">
      <dgm:prSet/>
      <dgm:spPr/>
      <dgm:t>
        <a:bodyPr/>
        <a:lstStyle/>
        <a:p>
          <a:r>
            <a:rPr lang="tr-TR" b="1"/>
            <a:t>-</a:t>
          </a:r>
          <a:r>
            <a:rPr lang="tr-TR"/>
            <a:t>Sabun kutuları</a:t>
          </a:r>
          <a:endParaRPr lang="en-US"/>
        </a:p>
      </dgm:t>
    </dgm:pt>
    <dgm:pt modelId="{BBACEC73-39D5-49D0-A0A6-DDBEDDA70990}" type="parTrans" cxnId="{63D4C08B-B7DE-4FD0-86F3-732B626FDC41}">
      <dgm:prSet/>
      <dgm:spPr/>
      <dgm:t>
        <a:bodyPr/>
        <a:lstStyle/>
        <a:p>
          <a:endParaRPr lang="en-US"/>
        </a:p>
      </dgm:t>
    </dgm:pt>
    <dgm:pt modelId="{31A9B626-5A19-4957-B08A-6F1386875B3E}" type="sibTrans" cxnId="{63D4C08B-B7DE-4FD0-86F3-732B626FDC41}">
      <dgm:prSet/>
      <dgm:spPr/>
      <dgm:t>
        <a:bodyPr/>
        <a:lstStyle/>
        <a:p>
          <a:endParaRPr lang="en-US"/>
        </a:p>
      </dgm:t>
    </dgm:pt>
    <dgm:pt modelId="{FACB2071-76D3-4C30-9C17-A8904ACF7385}">
      <dgm:prSet/>
      <dgm:spPr/>
      <dgm:t>
        <a:bodyPr/>
        <a:lstStyle/>
        <a:p>
          <a:r>
            <a:rPr lang="tr-TR" b="1"/>
            <a:t>-</a:t>
          </a:r>
          <a:r>
            <a:rPr lang="tr-TR"/>
            <a:t>Leğen ibrik takımları</a:t>
          </a:r>
          <a:endParaRPr lang="en-US"/>
        </a:p>
      </dgm:t>
    </dgm:pt>
    <dgm:pt modelId="{D8E13327-EC2E-43CC-86FA-8DFB7EDA90E6}" type="parTrans" cxnId="{FFB7C60B-64CE-4296-AD7F-DCB6663553D2}">
      <dgm:prSet/>
      <dgm:spPr/>
      <dgm:t>
        <a:bodyPr/>
        <a:lstStyle/>
        <a:p>
          <a:endParaRPr lang="en-US"/>
        </a:p>
      </dgm:t>
    </dgm:pt>
    <dgm:pt modelId="{3431767B-C0A6-4E12-9045-6E17650AB95D}" type="sibTrans" cxnId="{FFB7C60B-64CE-4296-AD7F-DCB6663553D2}">
      <dgm:prSet/>
      <dgm:spPr/>
      <dgm:t>
        <a:bodyPr/>
        <a:lstStyle/>
        <a:p>
          <a:endParaRPr lang="en-US"/>
        </a:p>
      </dgm:t>
    </dgm:pt>
    <dgm:pt modelId="{B78A76DB-779F-41AF-8DD3-81988133CFAE}">
      <dgm:prSet/>
      <dgm:spPr/>
      <dgm:t>
        <a:bodyPr/>
        <a:lstStyle/>
        <a:p>
          <a:r>
            <a:rPr lang="tr-TR" b="1"/>
            <a:t>Çay-kahve takımları yapımı</a:t>
          </a:r>
          <a:endParaRPr lang="en-US"/>
        </a:p>
      </dgm:t>
    </dgm:pt>
    <dgm:pt modelId="{E5C2AA80-E94E-44ED-BDAC-B810FCEA0FB5}" type="parTrans" cxnId="{2E61F65A-BEF6-43D7-9207-4EFC458FF0DB}">
      <dgm:prSet/>
      <dgm:spPr/>
      <dgm:t>
        <a:bodyPr/>
        <a:lstStyle/>
        <a:p>
          <a:endParaRPr lang="en-US"/>
        </a:p>
      </dgm:t>
    </dgm:pt>
    <dgm:pt modelId="{DB1DB154-50F3-4F1D-8F5C-1D63F8997DB8}" type="sibTrans" cxnId="{2E61F65A-BEF6-43D7-9207-4EFC458FF0DB}">
      <dgm:prSet/>
      <dgm:spPr/>
      <dgm:t>
        <a:bodyPr/>
        <a:lstStyle/>
        <a:p>
          <a:endParaRPr lang="en-US"/>
        </a:p>
      </dgm:t>
    </dgm:pt>
    <dgm:pt modelId="{951F8B6F-3340-4576-B4B4-101440086842}">
      <dgm:prSet/>
      <dgm:spPr/>
      <dgm:t>
        <a:bodyPr/>
        <a:lstStyle/>
        <a:p>
          <a:r>
            <a:rPr lang="tr-TR"/>
            <a:t>Semaver</a:t>
          </a:r>
          <a:endParaRPr lang="en-US"/>
        </a:p>
      </dgm:t>
    </dgm:pt>
    <dgm:pt modelId="{C3CA94ED-02B0-441D-BBFC-BE9FE65F13BD}" type="parTrans" cxnId="{FFE3F961-98AA-488E-A56E-8B982C07917B}">
      <dgm:prSet/>
      <dgm:spPr/>
      <dgm:t>
        <a:bodyPr/>
        <a:lstStyle/>
        <a:p>
          <a:endParaRPr lang="en-US"/>
        </a:p>
      </dgm:t>
    </dgm:pt>
    <dgm:pt modelId="{6409F06C-4E03-4C0C-8254-DC62F76ABCA4}" type="sibTrans" cxnId="{FFE3F961-98AA-488E-A56E-8B982C07917B}">
      <dgm:prSet/>
      <dgm:spPr/>
      <dgm:t>
        <a:bodyPr/>
        <a:lstStyle/>
        <a:p>
          <a:endParaRPr lang="en-US"/>
        </a:p>
      </dgm:t>
    </dgm:pt>
    <dgm:pt modelId="{84E7FFDC-2DC7-4CE9-88D1-0C2E78779A3D}">
      <dgm:prSet/>
      <dgm:spPr/>
      <dgm:t>
        <a:bodyPr/>
        <a:lstStyle/>
        <a:p>
          <a:r>
            <a:rPr lang="tr-TR" b="1"/>
            <a:t>-</a:t>
          </a:r>
          <a:r>
            <a:rPr lang="tr-TR"/>
            <a:t>Cezve</a:t>
          </a:r>
          <a:endParaRPr lang="en-US"/>
        </a:p>
      </dgm:t>
    </dgm:pt>
    <dgm:pt modelId="{A6471D41-B082-4864-823D-A050168AE29A}" type="parTrans" cxnId="{DECDB730-3093-4F30-9D9D-90D1A78F8005}">
      <dgm:prSet/>
      <dgm:spPr/>
      <dgm:t>
        <a:bodyPr/>
        <a:lstStyle/>
        <a:p>
          <a:endParaRPr lang="en-US"/>
        </a:p>
      </dgm:t>
    </dgm:pt>
    <dgm:pt modelId="{145BA8FA-B2EA-4CAB-83DE-24F2EE540BBF}" type="sibTrans" cxnId="{DECDB730-3093-4F30-9D9D-90D1A78F8005}">
      <dgm:prSet/>
      <dgm:spPr/>
      <dgm:t>
        <a:bodyPr/>
        <a:lstStyle/>
        <a:p>
          <a:endParaRPr lang="en-US"/>
        </a:p>
      </dgm:t>
    </dgm:pt>
    <dgm:pt modelId="{940396D2-D7BC-4341-8926-70CB2C59104C}">
      <dgm:prSet/>
      <dgm:spPr/>
      <dgm:t>
        <a:bodyPr/>
        <a:lstStyle/>
        <a:p>
          <a:r>
            <a:rPr lang="tr-TR" b="1"/>
            <a:t>-</a:t>
          </a:r>
          <a:r>
            <a:rPr lang="tr-TR"/>
            <a:t>Fincan ve tabakları</a:t>
          </a:r>
          <a:endParaRPr lang="en-US"/>
        </a:p>
      </dgm:t>
    </dgm:pt>
    <dgm:pt modelId="{DEF5C821-3E7A-484F-A7B8-97CBCC7DDBA6}" type="parTrans" cxnId="{567E10A9-75B3-45C8-8FFD-3540482B437E}">
      <dgm:prSet/>
      <dgm:spPr/>
      <dgm:t>
        <a:bodyPr/>
        <a:lstStyle/>
        <a:p>
          <a:endParaRPr lang="en-US"/>
        </a:p>
      </dgm:t>
    </dgm:pt>
    <dgm:pt modelId="{E2662F2B-98B4-401A-B575-87E6C546C8A8}" type="sibTrans" cxnId="{567E10A9-75B3-45C8-8FFD-3540482B437E}">
      <dgm:prSet/>
      <dgm:spPr/>
      <dgm:t>
        <a:bodyPr/>
        <a:lstStyle/>
        <a:p>
          <a:endParaRPr lang="en-US"/>
        </a:p>
      </dgm:t>
    </dgm:pt>
    <dgm:pt modelId="{E3654E80-0A9D-4BE0-989A-6687E1AA8158}">
      <dgm:prSet/>
      <dgm:spPr/>
      <dgm:t>
        <a:bodyPr/>
        <a:lstStyle/>
        <a:p>
          <a:r>
            <a:rPr lang="tr-TR" b="1"/>
            <a:t>Günlük kullanım eşyası ve aksesuar yapımı</a:t>
          </a:r>
          <a:endParaRPr lang="en-US"/>
        </a:p>
      </dgm:t>
    </dgm:pt>
    <dgm:pt modelId="{7B6D0AC5-2E84-4238-9C62-CA698DAC8E3A}" type="parTrans" cxnId="{839A0590-7CA8-4D9F-8BC7-8A96A5C81C2D}">
      <dgm:prSet/>
      <dgm:spPr/>
      <dgm:t>
        <a:bodyPr/>
        <a:lstStyle/>
        <a:p>
          <a:endParaRPr lang="en-US"/>
        </a:p>
      </dgm:t>
    </dgm:pt>
    <dgm:pt modelId="{67D591DA-142B-445D-A04A-841ADC85F8DB}" type="sibTrans" cxnId="{839A0590-7CA8-4D9F-8BC7-8A96A5C81C2D}">
      <dgm:prSet/>
      <dgm:spPr/>
      <dgm:t>
        <a:bodyPr/>
        <a:lstStyle/>
        <a:p>
          <a:endParaRPr lang="en-US"/>
        </a:p>
      </dgm:t>
    </dgm:pt>
    <dgm:pt modelId="{7926FFD6-E0DA-4857-8B79-57FD722EEAB3}">
      <dgm:prSet/>
      <dgm:spPr/>
      <dgm:t>
        <a:bodyPr/>
        <a:lstStyle/>
        <a:p>
          <a:r>
            <a:rPr lang="tr-TR" b="1"/>
            <a:t>-</a:t>
          </a:r>
          <a:r>
            <a:rPr lang="tr-TR"/>
            <a:t>Duvar tabakları</a:t>
          </a:r>
          <a:endParaRPr lang="en-US"/>
        </a:p>
      </dgm:t>
    </dgm:pt>
    <dgm:pt modelId="{C40B9F4F-6F7A-4A3D-8789-207EC4CF73DE}" type="parTrans" cxnId="{4CFD71FD-402F-4677-B7E5-52854D5CBC9F}">
      <dgm:prSet/>
      <dgm:spPr/>
      <dgm:t>
        <a:bodyPr/>
        <a:lstStyle/>
        <a:p>
          <a:endParaRPr lang="en-US"/>
        </a:p>
      </dgm:t>
    </dgm:pt>
    <dgm:pt modelId="{A610585D-3517-40F6-BC83-7D824F17E4B7}" type="sibTrans" cxnId="{4CFD71FD-402F-4677-B7E5-52854D5CBC9F}">
      <dgm:prSet/>
      <dgm:spPr/>
      <dgm:t>
        <a:bodyPr/>
        <a:lstStyle/>
        <a:p>
          <a:endParaRPr lang="en-US"/>
        </a:p>
      </dgm:t>
    </dgm:pt>
    <dgm:pt modelId="{158D324E-D939-41E4-AD71-DED22B9F5F9A}">
      <dgm:prSet/>
      <dgm:spPr/>
      <dgm:t>
        <a:bodyPr/>
        <a:lstStyle/>
        <a:p>
          <a:r>
            <a:rPr lang="tr-TR"/>
            <a:t>-Vazolar</a:t>
          </a:r>
          <a:endParaRPr lang="en-US"/>
        </a:p>
      </dgm:t>
    </dgm:pt>
    <dgm:pt modelId="{2124FC21-DF1A-4ACD-8A32-ACA9497D6F45}" type="parTrans" cxnId="{4D1C6FCF-26AD-4043-990D-7270C09E500B}">
      <dgm:prSet/>
      <dgm:spPr/>
      <dgm:t>
        <a:bodyPr/>
        <a:lstStyle/>
        <a:p>
          <a:endParaRPr lang="en-US"/>
        </a:p>
      </dgm:t>
    </dgm:pt>
    <dgm:pt modelId="{A0F71806-34C4-429D-BDCE-6A6F73316A0C}" type="sibTrans" cxnId="{4D1C6FCF-26AD-4043-990D-7270C09E500B}">
      <dgm:prSet/>
      <dgm:spPr/>
      <dgm:t>
        <a:bodyPr/>
        <a:lstStyle/>
        <a:p>
          <a:endParaRPr lang="en-US"/>
        </a:p>
      </dgm:t>
    </dgm:pt>
    <dgm:pt modelId="{545B589D-A1B1-4C6C-8B5A-08BCC758F8CD}">
      <dgm:prSet/>
      <dgm:spPr/>
      <dgm:t>
        <a:bodyPr/>
        <a:lstStyle/>
        <a:p>
          <a:r>
            <a:rPr lang="tr-TR"/>
            <a:t>-Şamdanlar</a:t>
          </a:r>
          <a:endParaRPr lang="en-US"/>
        </a:p>
      </dgm:t>
    </dgm:pt>
    <dgm:pt modelId="{8EDC6838-FC69-4396-908A-81AF17976436}" type="parTrans" cxnId="{62424D71-D0F8-4D4A-9EEB-CE84C64EB885}">
      <dgm:prSet/>
      <dgm:spPr/>
      <dgm:t>
        <a:bodyPr/>
        <a:lstStyle/>
        <a:p>
          <a:endParaRPr lang="en-US"/>
        </a:p>
      </dgm:t>
    </dgm:pt>
    <dgm:pt modelId="{ED65A5B3-B00E-4CBA-8380-FF739499F341}" type="sibTrans" cxnId="{62424D71-D0F8-4D4A-9EEB-CE84C64EB885}">
      <dgm:prSet/>
      <dgm:spPr/>
      <dgm:t>
        <a:bodyPr/>
        <a:lstStyle/>
        <a:p>
          <a:endParaRPr lang="en-US"/>
        </a:p>
      </dgm:t>
    </dgm:pt>
    <dgm:pt modelId="{100F30DB-6D19-454D-BF5A-D79B108084A6}">
      <dgm:prSet/>
      <dgm:spPr/>
      <dgm:t>
        <a:bodyPr/>
        <a:lstStyle/>
        <a:p>
          <a:r>
            <a:rPr lang="tr-TR"/>
            <a:t>-Peçetelik</a:t>
          </a:r>
          <a:endParaRPr lang="en-US"/>
        </a:p>
      </dgm:t>
    </dgm:pt>
    <dgm:pt modelId="{1DE4727C-7483-42DE-96C6-E778E65D86CB}" type="parTrans" cxnId="{8DBEFE1B-69AC-4DF7-864D-975B85FCE1D9}">
      <dgm:prSet/>
      <dgm:spPr/>
      <dgm:t>
        <a:bodyPr/>
        <a:lstStyle/>
        <a:p>
          <a:endParaRPr lang="en-US"/>
        </a:p>
      </dgm:t>
    </dgm:pt>
    <dgm:pt modelId="{661DC8D5-26B5-4165-A1A3-B8C415C65AF6}" type="sibTrans" cxnId="{8DBEFE1B-69AC-4DF7-864D-975B85FCE1D9}">
      <dgm:prSet/>
      <dgm:spPr/>
      <dgm:t>
        <a:bodyPr/>
        <a:lstStyle/>
        <a:p>
          <a:endParaRPr lang="en-US"/>
        </a:p>
      </dgm:t>
    </dgm:pt>
    <dgm:pt modelId="{B9D60D4E-F3C9-43DE-8430-8D146345992C}">
      <dgm:prSet/>
      <dgm:spPr/>
      <dgm:t>
        <a:bodyPr/>
        <a:lstStyle/>
        <a:p>
          <a:r>
            <a:rPr lang="tr-TR"/>
            <a:t>-Çerçeveler</a:t>
          </a:r>
          <a:endParaRPr lang="en-US"/>
        </a:p>
      </dgm:t>
    </dgm:pt>
    <dgm:pt modelId="{FB81322F-2309-4605-8155-39AEF409FAC3}" type="parTrans" cxnId="{934ACFAA-A88C-4BEA-87DC-7A2C59B0AAF8}">
      <dgm:prSet/>
      <dgm:spPr/>
      <dgm:t>
        <a:bodyPr/>
        <a:lstStyle/>
        <a:p>
          <a:endParaRPr lang="en-US"/>
        </a:p>
      </dgm:t>
    </dgm:pt>
    <dgm:pt modelId="{3DED1D04-DC17-40ED-8742-3F7B01357BB2}" type="sibTrans" cxnId="{934ACFAA-A88C-4BEA-87DC-7A2C59B0AAF8}">
      <dgm:prSet/>
      <dgm:spPr/>
      <dgm:t>
        <a:bodyPr/>
        <a:lstStyle/>
        <a:p>
          <a:endParaRPr lang="en-US"/>
        </a:p>
      </dgm:t>
    </dgm:pt>
    <dgm:pt modelId="{28D18A06-DF7B-45C9-BCCF-DDB92FB2900D}" type="pres">
      <dgm:prSet presAssocID="{DD08BEC4-C783-468C-8D59-EF4C3AE23C29}" presName="linear" presStyleCnt="0">
        <dgm:presLayoutVars>
          <dgm:animLvl val="lvl"/>
          <dgm:resizeHandles val="exact"/>
        </dgm:presLayoutVars>
      </dgm:prSet>
      <dgm:spPr/>
    </dgm:pt>
    <dgm:pt modelId="{A2856377-B0A7-4A65-94CA-661E22E63585}" type="pres">
      <dgm:prSet presAssocID="{4A7DBF74-A039-46FC-BE74-0BC0F9D48FE0}" presName="parentText" presStyleLbl="node1" presStyleIdx="0" presStyleCnt="3">
        <dgm:presLayoutVars>
          <dgm:chMax val="0"/>
          <dgm:bulletEnabled val="1"/>
        </dgm:presLayoutVars>
      </dgm:prSet>
      <dgm:spPr/>
    </dgm:pt>
    <dgm:pt modelId="{14C813C8-7160-4FF8-84E9-BD6BF9FE2770}" type="pres">
      <dgm:prSet presAssocID="{4A7DBF74-A039-46FC-BE74-0BC0F9D48FE0}" presName="childText" presStyleLbl="revTx" presStyleIdx="0" presStyleCnt="3">
        <dgm:presLayoutVars>
          <dgm:bulletEnabled val="1"/>
        </dgm:presLayoutVars>
      </dgm:prSet>
      <dgm:spPr/>
    </dgm:pt>
    <dgm:pt modelId="{089D604B-327A-4CFF-A3C4-703EFCF5DBA0}" type="pres">
      <dgm:prSet presAssocID="{B78A76DB-779F-41AF-8DD3-81988133CFAE}" presName="parentText" presStyleLbl="node1" presStyleIdx="1" presStyleCnt="3">
        <dgm:presLayoutVars>
          <dgm:chMax val="0"/>
          <dgm:bulletEnabled val="1"/>
        </dgm:presLayoutVars>
      </dgm:prSet>
      <dgm:spPr/>
    </dgm:pt>
    <dgm:pt modelId="{D5DC01E7-6C84-4B77-923F-B5BCCECA0FB6}" type="pres">
      <dgm:prSet presAssocID="{B78A76DB-779F-41AF-8DD3-81988133CFAE}" presName="childText" presStyleLbl="revTx" presStyleIdx="1" presStyleCnt="3">
        <dgm:presLayoutVars>
          <dgm:bulletEnabled val="1"/>
        </dgm:presLayoutVars>
      </dgm:prSet>
      <dgm:spPr/>
    </dgm:pt>
    <dgm:pt modelId="{BBA8B459-D83F-4636-BC66-5339B8E221BB}" type="pres">
      <dgm:prSet presAssocID="{E3654E80-0A9D-4BE0-989A-6687E1AA8158}" presName="parentText" presStyleLbl="node1" presStyleIdx="2" presStyleCnt="3">
        <dgm:presLayoutVars>
          <dgm:chMax val="0"/>
          <dgm:bulletEnabled val="1"/>
        </dgm:presLayoutVars>
      </dgm:prSet>
      <dgm:spPr/>
    </dgm:pt>
    <dgm:pt modelId="{47D6F60F-E011-4E01-B42B-E17323FFA803}" type="pres">
      <dgm:prSet presAssocID="{E3654E80-0A9D-4BE0-989A-6687E1AA8158}" presName="childText" presStyleLbl="revTx" presStyleIdx="2" presStyleCnt="3">
        <dgm:presLayoutVars>
          <dgm:bulletEnabled val="1"/>
        </dgm:presLayoutVars>
      </dgm:prSet>
      <dgm:spPr/>
    </dgm:pt>
  </dgm:ptLst>
  <dgm:cxnLst>
    <dgm:cxn modelId="{BB85D202-8529-45D7-BE98-873FBB3DC9E6}" type="presOf" srcId="{4A7DBF74-A039-46FC-BE74-0BC0F9D48FE0}" destId="{A2856377-B0A7-4A65-94CA-661E22E63585}" srcOrd="0" destOrd="0" presId="urn:microsoft.com/office/officeart/2005/8/layout/vList2"/>
    <dgm:cxn modelId="{FFB7C60B-64CE-4296-AD7F-DCB6663553D2}" srcId="{4A7DBF74-A039-46FC-BE74-0BC0F9D48FE0}" destId="{FACB2071-76D3-4C30-9C17-A8904ACF7385}" srcOrd="2" destOrd="0" parTransId="{D8E13327-EC2E-43CC-86FA-8DFB7EDA90E6}" sibTransId="{3431767B-C0A6-4E12-9045-6E17650AB95D}"/>
    <dgm:cxn modelId="{724D8610-6B0E-4AF0-9D73-EECD86CA583C}" srcId="{4A7DBF74-A039-46FC-BE74-0BC0F9D48FE0}" destId="{36DFAF00-19EC-497E-AF31-4B04EE26E596}" srcOrd="0" destOrd="0" parTransId="{13C8261F-90DA-4CD4-A6AA-08AD9940F24E}" sibTransId="{DEC74330-F3E3-481C-9719-09A1DD5BC324}"/>
    <dgm:cxn modelId="{3D984912-8648-45C9-A51E-B96BE6AB6D3E}" type="presOf" srcId="{940396D2-D7BC-4341-8926-70CB2C59104C}" destId="{D5DC01E7-6C84-4B77-923F-B5BCCECA0FB6}" srcOrd="0" destOrd="2" presId="urn:microsoft.com/office/officeart/2005/8/layout/vList2"/>
    <dgm:cxn modelId="{8DBEFE1B-69AC-4DF7-864D-975B85FCE1D9}" srcId="{E3654E80-0A9D-4BE0-989A-6687E1AA8158}" destId="{100F30DB-6D19-454D-BF5A-D79B108084A6}" srcOrd="3" destOrd="0" parTransId="{1DE4727C-7483-42DE-96C6-E778E65D86CB}" sibTransId="{661DC8D5-26B5-4165-A1A3-B8C415C65AF6}"/>
    <dgm:cxn modelId="{BE91131D-047B-49E9-BA6B-AF2B1DD7C775}" type="presOf" srcId="{84E7FFDC-2DC7-4CE9-88D1-0C2E78779A3D}" destId="{D5DC01E7-6C84-4B77-923F-B5BCCECA0FB6}" srcOrd="0" destOrd="1" presId="urn:microsoft.com/office/officeart/2005/8/layout/vList2"/>
    <dgm:cxn modelId="{DECDB730-3093-4F30-9D9D-90D1A78F8005}" srcId="{B78A76DB-779F-41AF-8DD3-81988133CFAE}" destId="{84E7FFDC-2DC7-4CE9-88D1-0C2E78779A3D}" srcOrd="1" destOrd="0" parTransId="{A6471D41-B082-4864-823D-A050168AE29A}" sibTransId="{145BA8FA-B2EA-4CAB-83DE-24F2EE540BBF}"/>
    <dgm:cxn modelId="{3EC74541-56C4-4172-AE81-764717AEE998}" type="presOf" srcId="{545B589D-A1B1-4C6C-8B5A-08BCC758F8CD}" destId="{47D6F60F-E011-4E01-B42B-E17323FFA803}" srcOrd="0" destOrd="2" presId="urn:microsoft.com/office/officeart/2005/8/layout/vList2"/>
    <dgm:cxn modelId="{FFE3F961-98AA-488E-A56E-8B982C07917B}" srcId="{B78A76DB-779F-41AF-8DD3-81988133CFAE}" destId="{951F8B6F-3340-4576-B4B4-101440086842}" srcOrd="0" destOrd="0" parTransId="{C3CA94ED-02B0-441D-BBFC-BE9FE65F13BD}" sibTransId="{6409F06C-4E03-4C0C-8254-DC62F76ABCA4}"/>
    <dgm:cxn modelId="{43CA6465-A879-4DBE-997F-000FC97157DB}" type="presOf" srcId="{FACB2071-76D3-4C30-9C17-A8904ACF7385}" destId="{14C813C8-7160-4FF8-84E9-BD6BF9FE2770}" srcOrd="0" destOrd="2" presId="urn:microsoft.com/office/officeart/2005/8/layout/vList2"/>
    <dgm:cxn modelId="{0551094D-8632-45FD-8851-C73551EA7B28}" type="presOf" srcId="{951F8B6F-3340-4576-B4B4-101440086842}" destId="{D5DC01E7-6C84-4B77-923F-B5BCCECA0FB6}" srcOrd="0" destOrd="0" presId="urn:microsoft.com/office/officeart/2005/8/layout/vList2"/>
    <dgm:cxn modelId="{62424D71-D0F8-4D4A-9EEB-CE84C64EB885}" srcId="{E3654E80-0A9D-4BE0-989A-6687E1AA8158}" destId="{545B589D-A1B1-4C6C-8B5A-08BCC758F8CD}" srcOrd="2" destOrd="0" parTransId="{8EDC6838-FC69-4396-908A-81AF17976436}" sibTransId="{ED65A5B3-B00E-4CBA-8380-FF739499F341}"/>
    <dgm:cxn modelId="{6BD8EF79-422F-4408-AB0B-B85CD8628F81}" type="presOf" srcId="{DD08BEC4-C783-468C-8D59-EF4C3AE23C29}" destId="{28D18A06-DF7B-45C9-BCCF-DDB92FB2900D}" srcOrd="0" destOrd="0" presId="urn:microsoft.com/office/officeart/2005/8/layout/vList2"/>
    <dgm:cxn modelId="{2E61F65A-BEF6-43D7-9207-4EFC458FF0DB}" srcId="{DD08BEC4-C783-468C-8D59-EF4C3AE23C29}" destId="{B78A76DB-779F-41AF-8DD3-81988133CFAE}" srcOrd="1" destOrd="0" parTransId="{E5C2AA80-E94E-44ED-BDAC-B810FCEA0FB5}" sibTransId="{DB1DB154-50F3-4F1D-8F5C-1D63F8997DB8}"/>
    <dgm:cxn modelId="{0C28067C-CD72-4D91-BCB0-BFC54919C3B5}" type="presOf" srcId="{A0D1B033-FBED-4FBA-A619-20099FB4953F}" destId="{14C813C8-7160-4FF8-84E9-BD6BF9FE2770}" srcOrd="0" destOrd="1" presId="urn:microsoft.com/office/officeart/2005/8/layout/vList2"/>
    <dgm:cxn modelId="{63D4C08B-B7DE-4FD0-86F3-732B626FDC41}" srcId="{4A7DBF74-A039-46FC-BE74-0BC0F9D48FE0}" destId="{A0D1B033-FBED-4FBA-A619-20099FB4953F}" srcOrd="1" destOrd="0" parTransId="{BBACEC73-39D5-49D0-A0A6-DDBEDDA70990}" sibTransId="{31A9B626-5A19-4957-B08A-6F1386875B3E}"/>
    <dgm:cxn modelId="{839A0590-7CA8-4D9F-8BC7-8A96A5C81C2D}" srcId="{DD08BEC4-C783-468C-8D59-EF4C3AE23C29}" destId="{E3654E80-0A9D-4BE0-989A-6687E1AA8158}" srcOrd="2" destOrd="0" parTransId="{7B6D0AC5-2E84-4238-9C62-CA698DAC8E3A}" sibTransId="{67D591DA-142B-445D-A04A-841ADC85F8DB}"/>
    <dgm:cxn modelId="{DC114B96-DFA0-475D-A19C-1B79D802A2C1}" type="presOf" srcId="{100F30DB-6D19-454D-BF5A-D79B108084A6}" destId="{47D6F60F-E011-4E01-B42B-E17323FFA803}" srcOrd="0" destOrd="3" presId="urn:microsoft.com/office/officeart/2005/8/layout/vList2"/>
    <dgm:cxn modelId="{09052E97-9EAB-4151-81C2-21A2D977B61E}" srcId="{DD08BEC4-C783-468C-8D59-EF4C3AE23C29}" destId="{4A7DBF74-A039-46FC-BE74-0BC0F9D48FE0}" srcOrd="0" destOrd="0" parTransId="{1DB261D1-DE16-4BD0-8FCD-DF410E1639C9}" sibTransId="{FB9F188D-A18C-43F6-91E7-7E19373ED979}"/>
    <dgm:cxn modelId="{BB3EB1A8-2C0F-46C1-9435-AA5EE6F4AD8F}" type="presOf" srcId="{158D324E-D939-41E4-AD71-DED22B9F5F9A}" destId="{47D6F60F-E011-4E01-B42B-E17323FFA803}" srcOrd="0" destOrd="1" presId="urn:microsoft.com/office/officeart/2005/8/layout/vList2"/>
    <dgm:cxn modelId="{567E10A9-75B3-45C8-8FFD-3540482B437E}" srcId="{B78A76DB-779F-41AF-8DD3-81988133CFAE}" destId="{940396D2-D7BC-4341-8926-70CB2C59104C}" srcOrd="2" destOrd="0" parTransId="{DEF5C821-3E7A-484F-A7B8-97CBCC7DDBA6}" sibTransId="{E2662F2B-98B4-401A-B575-87E6C546C8A8}"/>
    <dgm:cxn modelId="{934ACFAA-A88C-4BEA-87DC-7A2C59B0AAF8}" srcId="{E3654E80-0A9D-4BE0-989A-6687E1AA8158}" destId="{B9D60D4E-F3C9-43DE-8430-8D146345992C}" srcOrd="4" destOrd="0" parTransId="{FB81322F-2309-4605-8155-39AEF409FAC3}" sibTransId="{3DED1D04-DC17-40ED-8742-3F7B01357BB2}"/>
    <dgm:cxn modelId="{5C00C6AB-D945-4D5B-B03F-113954EAF722}" type="presOf" srcId="{7926FFD6-E0DA-4857-8B79-57FD722EEAB3}" destId="{47D6F60F-E011-4E01-B42B-E17323FFA803}" srcOrd="0" destOrd="0" presId="urn:microsoft.com/office/officeart/2005/8/layout/vList2"/>
    <dgm:cxn modelId="{009840BC-00ED-4C85-A89E-1DC8EBE17F26}" type="presOf" srcId="{B9D60D4E-F3C9-43DE-8430-8D146345992C}" destId="{47D6F60F-E011-4E01-B42B-E17323FFA803}" srcOrd="0" destOrd="4" presId="urn:microsoft.com/office/officeart/2005/8/layout/vList2"/>
    <dgm:cxn modelId="{59164FC8-8672-40CB-B689-16E091D4CEE6}" type="presOf" srcId="{36DFAF00-19EC-497E-AF31-4B04EE26E596}" destId="{14C813C8-7160-4FF8-84E9-BD6BF9FE2770}" srcOrd="0" destOrd="0" presId="urn:microsoft.com/office/officeart/2005/8/layout/vList2"/>
    <dgm:cxn modelId="{4D1C6FCF-26AD-4043-990D-7270C09E500B}" srcId="{E3654E80-0A9D-4BE0-989A-6687E1AA8158}" destId="{158D324E-D939-41E4-AD71-DED22B9F5F9A}" srcOrd="1" destOrd="0" parTransId="{2124FC21-DF1A-4ACD-8A32-ACA9497D6F45}" sibTransId="{A0F71806-34C4-429D-BDCE-6A6F73316A0C}"/>
    <dgm:cxn modelId="{D6AB61D5-924F-4824-86C7-38C6615DB703}" type="presOf" srcId="{E3654E80-0A9D-4BE0-989A-6687E1AA8158}" destId="{BBA8B459-D83F-4636-BC66-5339B8E221BB}" srcOrd="0" destOrd="0" presId="urn:microsoft.com/office/officeart/2005/8/layout/vList2"/>
    <dgm:cxn modelId="{47A66BF7-CD8D-45FC-98C0-3E389D19BF32}" type="presOf" srcId="{B78A76DB-779F-41AF-8DD3-81988133CFAE}" destId="{089D604B-327A-4CFF-A3C4-703EFCF5DBA0}" srcOrd="0" destOrd="0" presId="urn:microsoft.com/office/officeart/2005/8/layout/vList2"/>
    <dgm:cxn modelId="{4CFD71FD-402F-4677-B7E5-52854D5CBC9F}" srcId="{E3654E80-0A9D-4BE0-989A-6687E1AA8158}" destId="{7926FFD6-E0DA-4857-8B79-57FD722EEAB3}" srcOrd="0" destOrd="0" parTransId="{C40B9F4F-6F7A-4A3D-8789-207EC4CF73DE}" sibTransId="{A610585D-3517-40F6-BC83-7D824F17E4B7}"/>
    <dgm:cxn modelId="{717CA82A-0814-439B-9969-217A6A8D318D}" type="presParOf" srcId="{28D18A06-DF7B-45C9-BCCF-DDB92FB2900D}" destId="{A2856377-B0A7-4A65-94CA-661E22E63585}" srcOrd="0" destOrd="0" presId="urn:microsoft.com/office/officeart/2005/8/layout/vList2"/>
    <dgm:cxn modelId="{67365762-A591-4164-8994-6DE61A6EF3F0}" type="presParOf" srcId="{28D18A06-DF7B-45C9-BCCF-DDB92FB2900D}" destId="{14C813C8-7160-4FF8-84E9-BD6BF9FE2770}" srcOrd="1" destOrd="0" presId="urn:microsoft.com/office/officeart/2005/8/layout/vList2"/>
    <dgm:cxn modelId="{3679C41E-C490-46BC-AAA8-8F0D005A9DD0}" type="presParOf" srcId="{28D18A06-DF7B-45C9-BCCF-DDB92FB2900D}" destId="{089D604B-327A-4CFF-A3C4-703EFCF5DBA0}" srcOrd="2" destOrd="0" presId="urn:microsoft.com/office/officeart/2005/8/layout/vList2"/>
    <dgm:cxn modelId="{E36B3C9A-49F7-48AC-8551-61EBB33B6C17}" type="presParOf" srcId="{28D18A06-DF7B-45C9-BCCF-DDB92FB2900D}" destId="{D5DC01E7-6C84-4B77-923F-B5BCCECA0FB6}" srcOrd="3" destOrd="0" presId="urn:microsoft.com/office/officeart/2005/8/layout/vList2"/>
    <dgm:cxn modelId="{EB498626-F9D3-4604-89EA-C5FA4A4474A7}" type="presParOf" srcId="{28D18A06-DF7B-45C9-BCCF-DDB92FB2900D}" destId="{BBA8B459-D83F-4636-BC66-5339B8E221BB}" srcOrd="4" destOrd="0" presId="urn:microsoft.com/office/officeart/2005/8/layout/vList2"/>
    <dgm:cxn modelId="{7EE9ACE6-01DC-4890-A126-2A6875B69989}" type="presParOf" srcId="{28D18A06-DF7B-45C9-BCCF-DDB92FB2900D}" destId="{47D6F60F-E011-4E01-B42B-E17323FFA803}"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436A708-0FD6-4CEC-A31C-EE0E466D9D78}"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F9BEF986-424A-4B2B-9784-5E8EB348938A}">
      <dgm:prSet/>
      <dgm:spPr/>
      <dgm:t>
        <a:bodyPr/>
        <a:lstStyle/>
        <a:p>
          <a:r>
            <a:rPr lang="tr-TR" b="1"/>
            <a:t>hayvan koşumu ve aksesuarı yapımı</a:t>
          </a:r>
          <a:endParaRPr lang="en-US"/>
        </a:p>
      </dgm:t>
    </dgm:pt>
    <dgm:pt modelId="{D1B6B0C9-2679-446B-9B50-39F240953EBF}" type="parTrans" cxnId="{F4DBF384-05F7-48A2-84AA-184105B3CD12}">
      <dgm:prSet/>
      <dgm:spPr/>
      <dgm:t>
        <a:bodyPr/>
        <a:lstStyle/>
        <a:p>
          <a:endParaRPr lang="en-US"/>
        </a:p>
      </dgm:t>
    </dgm:pt>
    <dgm:pt modelId="{E577B600-B7B6-495E-912F-AB2DA7D5265F}" type="sibTrans" cxnId="{F4DBF384-05F7-48A2-84AA-184105B3CD12}">
      <dgm:prSet/>
      <dgm:spPr/>
      <dgm:t>
        <a:bodyPr/>
        <a:lstStyle/>
        <a:p>
          <a:endParaRPr lang="en-US"/>
        </a:p>
      </dgm:t>
    </dgm:pt>
    <dgm:pt modelId="{99B1C294-C298-491E-A1A7-EA1DAF146AF9}">
      <dgm:prSet/>
      <dgm:spPr/>
      <dgm:t>
        <a:bodyPr/>
        <a:lstStyle/>
        <a:p>
          <a:r>
            <a:rPr lang="tr-TR" b="1"/>
            <a:t>-</a:t>
          </a:r>
          <a:r>
            <a:rPr lang="tr-TR"/>
            <a:t>Zil,çan,koza</a:t>
          </a:r>
          <a:endParaRPr lang="en-US"/>
        </a:p>
      </dgm:t>
    </dgm:pt>
    <dgm:pt modelId="{3B6B7AF8-44D0-4A63-A0FC-A5E34A8F11EB}" type="parTrans" cxnId="{854EC5A2-A87E-46C6-8C34-C2795951DB70}">
      <dgm:prSet/>
      <dgm:spPr/>
      <dgm:t>
        <a:bodyPr/>
        <a:lstStyle/>
        <a:p>
          <a:endParaRPr lang="en-US"/>
        </a:p>
      </dgm:t>
    </dgm:pt>
    <dgm:pt modelId="{363A74E4-5954-4F69-97F8-37B3CD0EF9D5}" type="sibTrans" cxnId="{854EC5A2-A87E-46C6-8C34-C2795951DB70}">
      <dgm:prSet/>
      <dgm:spPr/>
      <dgm:t>
        <a:bodyPr/>
        <a:lstStyle/>
        <a:p>
          <a:endParaRPr lang="en-US"/>
        </a:p>
      </dgm:t>
    </dgm:pt>
    <dgm:pt modelId="{6E58CDD0-BBBC-4AB7-951E-B1B67AFC35A9}">
      <dgm:prSet/>
      <dgm:spPr/>
      <dgm:t>
        <a:bodyPr/>
        <a:lstStyle/>
        <a:p>
          <a:r>
            <a:rPr lang="tr-TR" b="1"/>
            <a:t>-</a:t>
          </a:r>
          <a:r>
            <a:rPr lang="tr-TR"/>
            <a:t>Gem,üzengi</a:t>
          </a:r>
          <a:endParaRPr lang="en-US"/>
        </a:p>
      </dgm:t>
    </dgm:pt>
    <dgm:pt modelId="{C2C43663-1A3E-4C52-961B-675D86E4DCEC}" type="parTrans" cxnId="{62AB4780-235C-4004-8B53-22CB6F6BDC99}">
      <dgm:prSet/>
      <dgm:spPr/>
      <dgm:t>
        <a:bodyPr/>
        <a:lstStyle/>
        <a:p>
          <a:endParaRPr lang="en-US"/>
        </a:p>
      </dgm:t>
    </dgm:pt>
    <dgm:pt modelId="{68CCF4DC-45A0-44C4-9640-3768D089C8FA}" type="sibTrans" cxnId="{62AB4780-235C-4004-8B53-22CB6F6BDC99}">
      <dgm:prSet/>
      <dgm:spPr/>
      <dgm:t>
        <a:bodyPr/>
        <a:lstStyle/>
        <a:p>
          <a:endParaRPr lang="en-US"/>
        </a:p>
      </dgm:t>
    </dgm:pt>
    <dgm:pt modelId="{A9E54458-7D43-4B8A-BE50-19698CA1A2CA}">
      <dgm:prSet/>
      <dgm:spPr/>
      <dgm:t>
        <a:bodyPr/>
        <a:lstStyle/>
        <a:p>
          <a:r>
            <a:rPr lang="tr-TR" b="1"/>
            <a:t>-</a:t>
          </a:r>
          <a:r>
            <a:rPr lang="tr-TR"/>
            <a:t>diğer süsleri</a:t>
          </a:r>
          <a:endParaRPr lang="en-US"/>
        </a:p>
      </dgm:t>
    </dgm:pt>
    <dgm:pt modelId="{DC7430B6-9119-4CED-B9C8-3154ED9CC42F}" type="parTrans" cxnId="{5861F42B-745A-468A-AB38-C89D77866638}">
      <dgm:prSet/>
      <dgm:spPr/>
      <dgm:t>
        <a:bodyPr/>
        <a:lstStyle/>
        <a:p>
          <a:endParaRPr lang="en-US"/>
        </a:p>
      </dgm:t>
    </dgm:pt>
    <dgm:pt modelId="{BC6F5207-9B22-4C53-A3D4-93A8428D8BD7}" type="sibTrans" cxnId="{5861F42B-745A-468A-AB38-C89D77866638}">
      <dgm:prSet/>
      <dgm:spPr/>
      <dgm:t>
        <a:bodyPr/>
        <a:lstStyle/>
        <a:p>
          <a:endParaRPr lang="en-US"/>
        </a:p>
      </dgm:t>
    </dgm:pt>
    <dgm:pt modelId="{25C58BCE-FDA6-4E79-8443-0567514ECC7D}">
      <dgm:prSet/>
      <dgm:spPr/>
      <dgm:t>
        <a:bodyPr/>
        <a:lstStyle/>
        <a:p>
          <a:r>
            <a:rPr lang="tr-TR" b="1"/>
            <a:t>Mimari eleman yapımı</a:t>
          </a:r>
          <a:endParaRPr lang="en-US"/>
        </a:p>
      </dgm:t>
    </dgm:pt>
    <dgm:pt modelId="{289699E7-976D-429E-B3A2-721EEB36B36B}" type="parTrans" cxnId="{FFF9F694-E351-4372-B17A-D0998C14777C}">
      <dgm:prSet/>
      <dgm:spPr/>
      <dgm:t>
        <a:bodyPr/>
        <a:lstStyle/>
        <a:p>
          <a:endParaRPr lang="en-US"/>
        </a:p>
      </dgm:t>
    </dgm:pt>
    <dgm:pt modelId="{5B01AB2A-6A1D-46FA-9EEA-4E573FC29392}" type="sibTrans" cxnId="{FFF9F694-E351-4372-B17A-D0998C14777C}">
      <dgm:prSet/>
      <dgm:spPr/>
      <dgm:t>
        <a:bodyPr/>
        <a:lstStyle/>
        <a:p>
          <a:endParaRPr lang="en-US"/>
        </a:p>
      </dgm:t>
    </dgm:pt>
    <dgm:pt modelId="{888A63B0-E407-4293-8655-B2730F8C8B6F}">
      <dgm:prSet/>
      <dgm:spPr/>
      <dgm:t>
        <a:bodyPr/>
        <a:lstStyle/>
        <a:p>
          <a:r>
            <a:rPr lang="tr-TR" b="1"/>
            <a:t>-</a:t>
          </a:r>
          <a:r>
            <a:rPr lang="tr-TR"/>
            <a:t>Minare alemleri</a:t>
          </a:r>
          <a:endParaRPr lang="en-US"/>
        </a:p>
      </dgm:t>
    </dgm:pt>
    <dgm:pt modelId="{050B58B1-6DF7-4106-A3FA-248E54D3F492}" type="parTrans" cxnId="{E5B1400F-9F8E-48EC-AB1B-9A6FDABEF8A9}">
      <dgm:prSet/>
      <dgm:spPr/>
      <dgm:t>
        <a:bodyPr/>
        <a:lstStyle/>
        <a:p>
          <a:endParaRPr lang="en-US"/>
        </a:p>
      </dgm:t>
    </dgm:pt>
    <dgm:pt modelId="{3A38FA07-2319-401A-ABAD-E07FDBDEE8A4}" type="sibTrans" cxnId="{E5B1400F-9F8E-48EC-AB1B-9A6FDABEF8A9}">
      <dgm:prSet/>
      <dgm:spPr/>
      <dgm:t>
        <a:bodyPr/>
        <a:lstStyle/>
        <a:p>
          <a:endParaRPr lang="en-US"/>
        </a:p>
      </dgm:t>
    </dgm:pt>
    <dgm:pt modelId="{C2B6BC6B-D246-4531-9FB1-E732120C534D}">
      <dgm:prSet/>
      <dgm:spPr/>
      <dgm:t>
        <a:bodyPr/>
        <a:lstStyle/>
        <a:p>
          <a:r>
            <a:rPr lang="tr-TR" b="1"/>
            <a:t>-</a:t>
          </a:r>
          <a:r>
            <a:rPr lang="tr-TR"/>
            <a:t>Sancak,bayrak alemleri</a:t>
          </a:r>
          <a:endParaRPr lang="en-US"/>
        </a:p>
      </dgm:t>
    </dgm:pt>
    <dgm:pt modelId="{262C967A-585A-4AE6-A161-BE55E00CAC4A}" type="parTrans" cxnId="{6E2C5873-EAD7-47FC-9250-A47EF4EDC272}">
      <dgm:prSet/>
      <dgm:spPr/>
      <dgm:t>
        <a:bodyPr/>
        <a:lstStyle/>
        <a:p>
          <a:endParaRPr lang="en-US"/>
        </a:p>
      </dgm:t>
    </dgm:pt>
    <dgm:pt modelId="{880F0B65-4358-4273-9F56-341578DE68C2}" type="sibTrans" cxnId="{6E2C5873-EAD7-47FC-9250-A47EF4EDC272}">
      <dgm:prSet/>
      <dgm:spPr/>
      <dgm:t>
        <a:bodyPr/>
        <a:lstStyle/>
        <a:p>
          <a:endParaRPr lang="en-US"/>
        </a:p>
      </dgm:t>
    </dgm:pt>
    <dgm:pt modelId="{1F742E98-D90B-4C60-B4B6-EB1D26636E1F}">
      <dgm:prSet/>
      <dgm:spPr/>
      <dgm:t>
        <a:bodyPr/>
        <a:lstStyle/>
        <a:p>
          <a:r>
            <a:rPr lang="tr-TR" b="1"/>
            <a:t>-</a:t>
          </a:r>
          <a:r>
            <a:rPr lang="tr-TR"/>
            <a:t>Bahçe demirleri,kapılar</a:t>
          </a:r>
          <a:endParaRPr lang="en-US"/>
        </a:p>
      </dgm:t>
    </dgm:pt>
    <dgm:pt modelId="{52AF5C47-B3B1-44A1-AF3F-410C28C9ED0D}" type="parTrans" cxnId="{728BA543-076C-4E9B-B803-FD1E0483321E}">
      <dgm:prSet/>
      <dgm:spPr/>
      <dgm:t>
        <a:bodyPr/>
        <a:lstStyle/>
        <a:p>
          <a:endParaRPr lang="en-US"/>
        </a:p>
      </dgm:t>
    </dgm:pt>
    <dgm:pt modelId="{8B94197F-8C70-4DB6-B3F0-3E54C8753ABC}" type="sibTrans" cxnId="{728BA543-076C-4E9B-B803-FD1E0483321E}">
      <dgm:prSet/>
      <dgm:spPr/>
      <dgm:t>
        <a:bodyPr/>
        <a:lstStyle/>
        <a:p>
          <a:endParaRPr lang="en-US"/>
        </a:p>
      </dgm:t>
    </dgm:pt>
    <dgm:pt modelId="{DD78917C-1F6B-420E-BAD9-1D95FD998A75}">
      <dgm:prSet/>
      <dgm:spPr/>
      <dgm:t>
        <a:bodyPr/>
        <a:lstStyle/>
        <a:p>
          <a:r>
            <a:rPr lang="tr-TR" b="1"/>
            <a:t>Kapı, pencere donanımı ve mobilya aksesuarı yapımı</a:t>
          </a:r>
          <a:endParaRPr lang="en-US"/>
        </a:p>
      </dgm:t>
    </dgm:pt>
    <dgm:pt modelId="{D6D21E9E-0EE8-4394-9CB4-A8350C14BB17}" type="parTrans" cxnId="{10A4EFBA-6F12-4F0B-83E9-E9FECD240A24}">
      <dgm:prSet/>
      <dgm:spPr/>
      <dgm:t>
        <a:bodyPr/>
        <a:lstStyle/>
        <a:p>
          <a:endParaRPr lang="en-US"/>
        </a:p>
      </dgm:t>
    </dgm:pt>
    <dgm:pt modelId="{1A738DE9-55E5-436F-916B-132A5CC9B8D7}" type="sibTrans" cxnId="{10A4EFBA-6F12-4F0B-83E9-E9FECD240A24}">
      <dgm:prSet/>
      <dgm:spPr/>
      <dgm:t>
        <a:bodyPr/>
        <a:lstStyle/>
        <a:p>
          <a:endParaRPr lang="en-US"/>
        </a:p>
      </dgm:t>
    </dgm:pt>
    <dgm:pt modelId="{EFAF5F45-5257-4370-8956-99131CB84314}">
      <dgm:prSet/>
      <dgm:spPr/>
      <dgm:t>
        <a:bodyPr/>
        <a:lstStyle/>
        <a:p>
          <a:r>
            <a:rPr lang="tr-TR" b="1"/>
            <a:t>-</a:t>
          </a:r>
          <a:r>
            <a:rPr lang="tr-TR"/>
            <a:t>Menteşeler</a:t>
          </a:r>
          <a:endParaRPr lang="en-US"/>
        </a:p>
      </dgm:t>
    </dgm:pt>
    <dgm:pt modelId="{A187EB71-394C-4007-A853-FFC0C4788BC7}" type="parTrans" cxnId="{65429032-D8A4-4F12-AA5C-F016D97939F9}">
      <dgm:prSet/>
      <dgm:spPr/>
      <dgm:t>
        <a:bodyPr/>
        <a:lstStyle/>
        <a:p>
          <a:endParaRPr lang="en-US"/>
        </a:p>
      </dgm:t>
    </dgm:pt>
    <dgm:pt modelId="{415B6933-DAA7-49D4-A281-C29C6A8735B5}" type="sibTrans" cxnId="{65429032-D8A4-4F12-AA5C-F016D97939F9}">
      <dgm:prSet/>
      <dgm:spPr/>
      <dgm:t>
        <a:bodyPr/>
        <a:lstStyle/>
        <a:p>
          <a:endParaRPr lang="en-US"/>
        </a:p>
      </dgm:t>
    </dgm:pt>
    <dgm:pt modelId="{E51AB551-ADE9-4F92-A530-2943D226C3CF}">
      <dgm:prSet/>
      <dgm:spPr/>
      <dgm:t>
        <a:bodyPr/>
        <a:lstStyle/>
        <a:p>
          <a:r>
            <a:rPr lang="tr-TR" b="1"/>
            <a:t>-</a:t>
          </a:r>
          <a:r>
            <a:rPr lang="tr-TR"/>
            <a:t>Kapı kulpları ve tokmakları</a:t>
          </a:r>
          <a:endParaRPr lang="en-US"/>
        </a:p>
      </dgm:t>
    </dgm:pt>
    <dgm:pt modelId="{ECE048DA-2924-471E-8BBC-3BE361EBD5BE}" type="parTrans" cxnId="{0462F7F4-10AF-4DEF-95AC-252D3D8E845B}">
      <dgm:prSet/>
      <dgm:spPr/>
      <dgm:t>
        <a:bodyPr/>
        <a:lstStyle/>
        <a:p>
          <a:endParaRPr lang="en-US"/>
        </a:p>
      </dgm:t>
    </dgm:pt>
    <dgm:pt modelId="{F33DE947-4798-4103-B561-C93DC496BE56}" type="sibTrans" cxnId="{0462F7F4-10AF-4DEF-95AC-252D3D8E845B}">
      <dgm:prSet/>
      <dgm:spPr/>
      <dgm:t>
        <a:bodyPr/>
        <a:lstStyle/>
        <a:p>
          <a:endParaRPr lang="en-US"/>
        </a:p>
      </dgm:t>
    </dgm:pt>
    <dgm:pt modelId="{869F1CCA-6E6E-4517-9FE0-DB8895509434}">
      <dgm:prSet/>
      <dgm:spPr/>
      <dgm:t>
        <a:bodyPr/>
        <a:lstStyle/>
        <a:p>
          <a:r>
            <a:rPr lang="tr-TR" b="1"/>
            <a:t>-</a:t>
          </a:r>
          <a:r>
            <a:rPr lang="tr-TR"/>
            <a:t>Kilitler,anahtarlar</a:t>
          </a:r>
          <a:endParaRPr lang="en-US"/>
        </a:p>
      </dgm:t>
    </dgm:pt>
    <dgm:pt modelId="{B224B8A8-9C92-4ECA-9BC1-09788C76973F}" type="parTrans" cxnId="{4F486628-29A8-40E0-83C3-69F21DC5C1D0}">
      <dgm:prSet/>
      <dgm:spPr/>
      <dgm:t>
        <a:bodyPr/>
        <a:lstStyle/>
        <a:p>
          <a:endParaRPr lang="en-US"/>
        </a:p>
      </dgm:t>
    </dgm:pt>
    <dgm:pt modelId="{26D8D90A-EED2-4410-B26E-3DB493B995F0}" type="sibTrans" cxnId="{4F486628-29A8-40E0-83C3-69F21DC5C1D0}">
      <dgm:prSet/>
      <dgm:spPr/>
      <dgm:t>
        <a:bodyPr/>
        <a:lstStyle/>
        <a:p>
          <a:endParaRPr lang="en-US"/>
        </a:p>
      </dgm:t>
    </dgm:pt>
    <dgm:pt modelId="{CC0912A2-7044-41A0-8B27-D77945B97943}">
      <dgm:prSet/>
      <dgm:spPr/>
      <dgm:t>
        <a:bodyPr/>
        <a:lstStyle/>
        <a:p>
          <a:r>
            <a:rPr lang="tr-TR" b="1"/>
            <a:t>Müzik araçları yapımı</a:t>
          </a:r>
          <a:endParaRPr lang="en-US"/>
        </a:p>
      </dgm:t>
    </dgm:pt>
    <dgm:pt modelId="{E4408E13-8EDF-4D2D-B56A-5331E6D78540}" type="parTrans" cxnId="{EE5B0D61-A3BC-4D11-93C3-283F6ACF430C}">
      <dgm:prSet/>
      <dgm:spPr/>
      <dgm:t>
        <a:bodyPr/>
        <a:lstStyle/>
        <a:p>
          <a:endParaRPr lang="en-US"/>
        </a:p>
      </dgm:t>
    </dgm:pt>
    <dgm:pt modelId="{4F85493C-2017-4B37-8A7A-AD55D17695D9}" type="sibTrans" cxnId="{EE5B0D61-A3BC-4D11-93C3-283F6ACF430C}">
      <dgm:prSet/>
      <dgm:spPr/>
      <dgm:t>
        <a:bodyPr/>
        <a:lstStyle/>
        <a:p>
          <a:endParaRPr lang="en-US"/>
        </a:p>
      </dgm:t>
    </dgm:pt>
    <dgm:pt modelId="{592544BB-1AA0-40C0-AD69-E6D9C2240DB6}">
      <dgm:prSet/>
      <dgm:spPr/>
      <dgm:t>
        <a:bodyPr/>
        <a:lstStyle/>
        <a:p>
          <a:r>
            <a:rPr lang="tr-TR" b="1"/>
            <a:t>-</a:t>
          </a:r>
          <a:r>
            <a:rPr lang="tr-TR"/>
            <a:t>Çalpara,zil</a:t>
          </a:r>
          <a:endParaRPr lang="en-US"/>
        </a:p>
      </dgm:t>
    </dgm:pt>
    <dgm:pt modelId="{75F3A81D-56E5-4E64-A28D-18EC7E493B29}" type="parTrans" cxnId="{32547D3F-6E12-4658-880A-8985A719EBA3}">
      <dgm:prSet/>
      <dgm:spPr/>
      <dgm:t>
        <a:bodyPr/>
        <a:lstStyle/>
        <a:p>
          <a:endParaRPr lang="en-US"/>
        </a:p>
      </dgm:t>
    </dgm:pt>
    <dgm:pt modelId="{0CD77711-FCA7-4663-8656-125039537A33}" type="sibTrans" cxnId="{32547D3F-6E12-4658-880A-8985A719EBA3}">
      <dgm:prSet/>
      <dgm:spPr/>
      <dgm:t>
        <a:bodyPr/>
        <a:lstStyle/>
        <a:p>
          <a:endParaRPr lang="en-US"/>
        </a:p>
      </dgm:t>
    </dgm:pt>
    <dgm:pt modelId="{4C3B926F-3059-498F-A328-CCF126748BBD}">
      <dgm:prSet/>
      <dgm:spPr/>
      <dgm:t>
        <a:bodyPr/>
        <a:lstStyle/>
        <a:p>
          <a:r>
            <a:rPr lang="tr-TR" b="1"/>
            <a:t>-</a:t>
          </a:r>
          <a:r>
            <a:rPr lang="tr-TR"/>
            <a:t>Darbuka,davul,trampet</a:t>
          </a:r>
          <a:endParaRPr lang="en-US"/>
        </a:p>
      </dgm:t>
    </dgm:pt>
    <dgm:pt modelId="{18CC3EAA-A491-41B4-9BA9-0A0157A6E664}" type="parTrans" cxnId="{292E2729-8321-4020-A68E-B96DE70ED5B1}">
      <dgm:prSet/>
      <dgm:spPr/>
      <dgm:t>
        <a:bodyPr/>
        <a:lstStyle/>
        <a:p>
          <a:endParaRPr lang="en-US"/>
        </a:p>
      </dgm:t>
    </dgm:pt>
    <dgm:pt modelId="{61B7CED3-42C4-4B11-8C3B-6EBB49402B63}" type="sibTrans" cxnId="{292E2729-8321-4020-A68E-B96DE70ED5B1}">
      <dgm:prSet/>
      <dgm:spPr/>
      <dgm:t>
        <a:bodyPr/>
        <a:lstStyle/>
        <a:p>
          <a:endParaRPr lang="en-US"/>
        </a:p>
      </dgm:t>
    </dgm:pt>
    <dgm:pt modelId="{E88802E1-2F21-428C-9061-2EBE71F44110}">
      <dgm:prSet/>
      <dgm:spPr/>
      <dgm:t>
        <a:bodyPr/>
        <a:lstStyle/>
        <a:p>
          <a:r>
            <a:rPr lang="tr-TR" b="1"/>
            <a:t>-</a:t>
          </a:r>
          <a:r>
            <a:rPr lang="tr-TR"/>
            <a:t>Müzik araçları aksesuarı</a:t>
          </a:r>
          <a:endParaRPr lang="en-US"/>
        </a:p>
      </dgm:t>
    </dgm:pt>
    <dgm:pt modelId="{A5C5FA31-9D2E-4694-801A-E831F239EF8C}" type="parTrans" cxnId="{61B246BE-DA0C-4BA3-9606-7E1BA885D0B5}">
      <dgm:prSet/>
      <dgm:spPr/>
      <dgm:t>
        <a:bodyPr/>
        <a:lstStyle/>
        <a:p>
          <a:endParaRPr lang="en-US"/>
        </a:p>
      </dgm:t>
    </dgm:pt>
    <dgm:pt modelId="{1EB0B1CC-AB7A-4E34-8F87-6E00602D1E2F}" type="sibTrans" cxnId="{61B246BE-DA0C-4BA3-9606-7E1BA885D0B5}">
      <dgm:prSet/>
      <dgm:spPr/>
      <dgm:t>
        <a:bodyPr/>
        <a:lstStyle/>
        <a:p>
          <a:endParaRPr lang="en-US"/>
        </a:p>
      </dgm:t>
    </dgm:pt>
    <dgm:pt modelId="{FA521A74-110C-46B7-8BB0-C82BD70BEAE9}" type="pres">
      <dgm:prSet presAssocID="{B436A708-0FD6-4CEC-A31C-EE0E466D9D78}" presName="linear" presStyleCnt="0">
        <dgm:presLayoutVars>
          <dgm:animLvl val="lvl"/>
          <dgm:resizeHandles val="exact"/>
        </dgm:presLayoutVars>
      </dgm:prSet>
      <dgm:spPr/>
    </dgm:pt>
    <dgm:pt modelId="{337B6CA4-FF1D-4AF8-8BFE-A9012F696723}" type="pres">
      <dgm:prSet presAssocID="{F9BEF986-424A-4B2B-9784-5E8EB348938A}" presName="parentText" presStyleLbl="node1" presStyleIdx="0" presStyleCnt="4">
        <dgm:presLayoutVars>
          <dgm:chMax val="0"/>
          <dgm:bulletEnabled val="1"/>
        </dgm:presLayoutVars>
      </dgm:prSet>
      <dgm:spPr/>
    </dgm:pt>
    <dgm:pt modelId="{CE057255-12C9-4CAD-BEFD-3F7C66866D6F}" type="pres">
      <dgm:prSet presAssocID="{F9BEF986-424A-4B2B-9784-5E8EB348938A}" presName="childText" presStyleLbl="revTx" presStyleIdx="0" presStyleCnt="4">
        <dgm:presLayoutVars>
          <dgm:bulletEnabled val="1"/>
        </dgm:presLayoutVars>
      </dgm:prSet>
      <dgm:spPr/>
    </dgm:pt>
    <dgm:pt modelId="{B79A79B3-1FEC-4547-BEF6-0DD1D58F7BD5}" type="pres">
      <dgm:prSet presAssocID="{25C58BCE-FDA6-4E79-8443-0567514ECC7D}" presName="parentText" presStyleLbl="node1" presStyleIdx="1" presStyleCnt="4">
        <dgm:presLayoutVars>
          <dgm:chMax val="0"/>
          <dgm:bulletEnabled val="1"/>
        </dgm:presLayoutVars>
      </dgm:prSet>
      <dgm:spPr/>
    </dgm:pt>
    <dgm:pt modelId="{8A78108A-664F-4A8E-B28C-BC59FC3B49F6}" type="pres">
      <dgm:prSet presAssocID="{25C58BCE-FDA6-4E79-8443-0567514ECC7D}" presName="childText" presStyleLbl="revTx" presStyleIdx="1" presStyleCnt="4">
        <dgm:presLayoutVars>
          <dgm:bulletEnabled val="1"/>
        </dgm:presLayoutVars>
      </dgm:prSet>
      <dgm:spPr/>
    </dgm:pt>
    <dgm:pt modelId="{61EE625E-11C4-4F01-9C72-F37A767ABD6D}" type="pres">
      <dgm:prSet presAssocID="{DD78917C-1F6B-420E-BAD9-1D95FD998A75}" presName="parentText" presStyleLbl="node1" presStyleIdx="2" presStyleCnt="4">
        <dgm:presLayoutVars>
          <dgm:chMax val="0"/>
          <dgm:bulletEnabled val="1"/>
        </dgm:presLayoutVars>
      </dgm:prSet>
      <dgm:spPr/>
    </dgm:pt>
    <dgm:pt modelId="{FDC210A5-632F-45E0-A651-03AFDC3589E4}" type="pres">
      <dgm:prSet presAssocID="{DD78917C-1F6B-420E-BAD9-1D95FD998A75}" presName="childText" presStyleLbl="revTx" presStyleIdx="2" presStyleCnt="4">
        <dgm:presLayoutVars>
          <dgm:bulletEnabled val="1"/>
        </dgm:presLayoutVars>
      </dgm:prSet>
      <dgm:spPr/>
    </dgm:pt>
    <dgm:pt modelId="{6C18A376-0BCE-45FF-BC27-5278CB97DE59}" type="pres">
      <dgm:prSet presAssocID="{CC0912A2-7044-41A0-8B27-D77945B97943}" presName="parentText" presStyleLbl="node1" presStyleIdx="3" presStyleCnt="4">
        <dgm:presLayoutVars>
          <dgm:chMax val="0"/>
          <dgm:bulletEnabled val="1"/>
        </dgm:presLayoutVars>
      </dgm:prSet>
      <dgm:spPr/>
    </dgm:pt>
    <dgm:pt modelId="{1C78F4EB-F115-4813-98E9-69F00A6B817B}" type="pres">
      <dgm:prSet presAssocID="{CC0912A2-7044-41A0-8B27-D77945B97943}" presName="childText" presStyleLbl="revTx" presStyleIdx="3" presStyleCnt="4">
        <dgm:presLayoutVars>
          <dgm:bulletEnabled val="1"/>
        </dgm:presLayoutVars>
      </dgm:prSet>
      <dgm:spPr/>
    </dgm:pt>
  </dgm:ptLst>
  <dgm:cxnLst>
    <dgm:cxn modelId="{E5B1400F-9F8E-48EC-AB1B-9A6FDABEF8A9}" srcId="{25C58BCE-FDA6-4E79-8443-0567514ECC7D}" destId="{888A63B0-E407-4293-8655-B2730F8C8B6F}" srcOrd="0" destOrd="0" parTransId="{050B58B1-6DF7-4106-A3FA-248E54D3F492}" sibTransId="{3A38FA07-2319-401A-ABAD-E07FDBDEE8A4}"/>
    <dgm:cxn modelId="{85015A15-17A2-4559-AFD1-F41BCB0E2687}" type="presOf" srcId="{6E58CDD0-BBBC-4AB7-951E-B1B67AFC35A9}" destId="{CE057255-12C9-4CAD-BEFD-3F7C66866D6F}" srcOrd="0" destOrd="1" presId="urn:microsoft.com/office/officeart/2005/8/layout/vList2"/>
    <dgm:cxn modelId="{CC13CB15-AEC2-4C30-8820-E349C201A3AB}" type="presOf" srcId="{4C3B926F-3059-498F-A328-CCF126748BBD}" destId="{1C78F4EB-F115-4813-98E9-69F00A6B817B}" srcOrd="0" destOrd="1" presId="urn:microsoft.com/office/officeart/2005/8/layout/vList2"/>
    <dgm:cxn modelId="{6DDFBA1D-449E-4063-BDEE-FE645745211B}" type="presOf" srcId="{E51AB551-ADE9-4F92-A530-2943D226C3CF}" destId="{FDC210A5-632F-45E0-A651-03AFDC3589E4}" srcOrd="0" destOrd="1" presId="urn:microsoft.com/office/officeart/2005/8/layout/vList2"/>
    <dgm:cxn modelId="{4F486628-29A8-40E0-83C3-69F21DC5C1D0}" srcId="{DD78917C-1F6B-420E-BAD9-1D95FD998A75}" destId="{869F1CCA-6E6E-4517-9FE0-DB8895509434}" srcOrd="2" destOrd="0" parTransId="{B224B8A8-9C92-4ECA-9BC1-09788C76973F}" sibTransId="{26D8D90A-EED2-4410-B26E-3DB493B995F0}"/>
    <dgm:cxn modelId="{292E2729-8321-4020-A68E-B96DE70ED5B1}" srcId="{CC0912A2-7044-41A0-8B27-D77945B97943}" destId="{4C3B926F-3059-498F-A328-CCF126748BBD}" srcOrd="1" destOrd="0" parTransId="{18CC3EAA-A491-41B4-9BA9-0A0157A6E664}" sibTransId="{61B7CED3-42C4-4B11-8C3B-6EBB49402B63}"/>
    <dgm:cxn modelId="{5861F42B-745A-468A-AB38-C89D77866638}" srcId="{F9BEF986-424A-4B2B-9784-5E8EB348938A}" destId="{A9E54458-7D43-4B8A-BE50-19698CA1A2CA}" srcOrd="2" destOrd="0" parTransId="{DC7430B6-9119-4CED-B9C8-3154ED9CC42F}" sibTransId="{BC6F5207-9B22-4C53-A3D4-93A8428D8BD7}"/>
    <dgm:cxn modelId="{C7677D30-E55D-4597-B822-9A82DB2D30B2}" type="presOf" srcId="{99B1C294-C298-491E-A1A7-EA1DAF146AF9}" destId="{CE057255-12C9-4CAD-BEFD-3F7C66866D6F}" srcOrd="0" destOrd="0" presId="urn:microsoft.com/office/officeart/2005/8/layout/vList2"/>
    <dgm:cxn modelId="{65429032-D8A4-4F12-AA5C-F016D97939F9}" srcId="{DD78917C-1F6B-420E-BAD9-1D95FD998A75}" destId="{EFAF5F45-5257-4370-8956-99131CB84314}" srcOrd="0" destOrd="0" parTransId="{A187EB71-394C-4007-A853-FFC0C4788BC7}" sibTransId="{415B6933-DAA7-49D4-A281-C29C6A8735B5}"/>
    <dgm:cxn modelId="{32547D3F-6E12-4658-880A-8985A719EBA3}" srcId="{CC0912A2-7044-41A0-8B27-D77945B97943}" destId="{592544BB-1AA0-40C0-AD69-E6D9C2240DB6}" srcOrd="0" destOrd="0" parTransId="{75F3A81D-56E5-4E64-A28D-18EC7E493B29}" sibTransId="{0CD77711-FCA7-4663-8656-125039537A33}"/>
    <dgm:cxn modelId="{EE5B0D61-A3BC-4D11-93C3-283F6ACF430C}" srcId="{B436A708-0FD6-4CEC-A31C-EE0E466D9D78}" destId="{CC0912A2-7044-41A0-8B27-D77945B97943}" srcOrd="3" destOrd="0" parTransId="{E4408E13-8EDF-4D2D-B56A-5331E6D78540}" sibTransId="{4F85493C-2017-4B37-8A7A-AD55D17695D9}"/>
    <dgm:cxn modelId="{728BA543-076C-4E9B-B803-FD1E0483321E}" srcId="{25C58BCE-FDA6-4E79-8443-0567514ECC7D}" destId="{1F742E98-D90B-4C60-B4B6-EB1D26636E1F}" srcOrd="2" destOrd="0" parTransId="{52AF5C47-B3B1-44A1-AF3F-410C28C9ED0D}" sibTransId="{8B94197F-8C70-4DB6-B3F0-3E54C8753ABC}"/>
    <dgm:cxn modelId="{72563546-0C11-4EC3-907F-916A8652C92D}" type="presOf" srcId="{C2B6BC6B-D246-4531-9FB1-E732120C534D}" destId="{8A78108A-664F-4A8E-B28C-BC59FC3B49F6}" srcOrd="0" destOrd="1" presId="urn:microsoft.com/office/officeart/2005/8/layout/vList2"/>
    <dgm:cxn modelId="{6E2C5873-EAD7-47FC-9250-A47EF4EDC272}" srcId="{25C58BCE-FDA6-4E79-8443-0567514ECC7D}" destId="{C2B6BC6B-D246-4531-9FB1-E732120C534D}" srcOrd="1" destOrd="0" parTransId="{262C967A-585A-4AE6-A161-BE55E00CAC4A}" sibTransId="{880F0B65-4358-4273-9F56-341578DE68C2}"/>
    <dgm:cxn modelId="{62AB4780-235C-4004-8B53-22CB6F6BDC99}" srcId="{F9BEF986-424A-4B2B-9784-5E8EB348938A}" destId="{6E58CDD0-BBBC-4AB7-951E-B1B67AFC35A9}" srcOrd="1" destOrd="0" parTransId="{C2C43663-1A3E-4C52-961B-675D86E4DCEC}" sibTransId="{68CCF4DC-45A0-44C4-9640-3768D089C8FA}"/>
    <dgm:cxn modelId="{F4DBF384-05F7-48A2-84AA-184105B3CD12}" srcId="{B436A708-0FD6-4CEC-A31C-EE0E466D9D78}" destId="{F9BEF986-424A-4B2B-9784-5E8EB348938A}" srcOrd="0" destOrd="0" parTransId="{D1B6B0C9-2679-446B-9B50-39F240953EBF}" sibTransId="{E577B600-B7B6-495E-912F-AB2DA7D5265F}"/>
    <dgm:cxn modelId="{FFF9F694-E351-4372-B17A-D0998C14777C}" srcId="{B436A708-0FD6-4CEC-A31C-EE0E466D9D78}" destId="{25C58BCE-FDA6-4E79-8443-0567514ECC7D}" srcOrd="1" destOrd="0" parTransId="{289699E7-976D-429E-B3A2-721EEB36B36B}" sibTransId="{5B01AB2A-6A1D-46FA-9EEA-4E573FC29392}"/>
    <dgm:cxn modelId="{5FB1A397-F285-4551-ACAB-D330303B4CC0}" type="presOf" srcId="{869F1CCA-6E6E-4517-9FE0-DB8895509434}" destId="{FDC210A5-632F-45E0-A651-03AFDC3589E4}" srcOrd="0" destOrd="2" presId="urn:microsoft.com/office/officeart/2005/8/layout/vList2"/>
    <dgm:cxn modelId="{591D979B-C291-43EF-A80E-FE1BD949CE04}" type="presOf" srcId="{B436A708-0FD6-4CEC-A31C-EE0E466D9D78}" destId="{FA521A74-110C-46B7-8BB0-C82BD70BEAE9}" srcOrd="0" destOrd="0" presId="urn:microsoft.com/office/officeart/2005/8/layout/vList2"/>
    <dgm:cxn modelId="{E9A6189F-73FC-4252-B599-F8D81B68DF31}" type="presOf" srcId="{A9E54458-7D43-4B8A-BE50-19698CA1A2CA}" destId="{CE057255-12C9-4CAD-BEFD-3F7C66866D6F}" srcOrd="0" destOrd="2" presId="urn:microsoft.com/office/officeart/2005/8/layout/vList2"/>
    <dgm:cxn modelId="{F70A70A0-5691-4974-A89D-D660A8E296D3}" type="presOf" srcId="{EFAF5F45-5257-4370-8956-99131CB84314}" destId="{FDC210A5-632F-45E0-A651-03AFDC3589E4}" srcOrd="0" destOrd="0" presId="urn:microsoft.com/office/officeart/2005/8/layout/vList2"/>
    <dgm:cxn modelId="{854EC5A2-A87E-46C6-8C34-C2795951DB70}" srcId="{F9BEF986-424A-4B2B-9784-5E8EB348938A}" destId="{99B1C294-C298-491E-A1A7-EA1DAF146AF9}" srcOrd="0" destOrd="0" parTransId="{3B6B7AF8-44D0-4A63-A0FC-A5E34A8F11EB}" sibTransId="{363A74E4-5954-4F69-97F8-37B3CD0EF9D5}"/>
    <dgm:cxn modelId="{67091AB2-F51A-414B-AA0C-CB003D3DDE93}" type="presOf" srcId="{888A63B0-E407-4293-8655-B2730F8C8B6F}" destId="{8A78108A-664F-4A8E-B28C-BC59FC3B49F6}" srcOrd="0" destOrd="0" presId="urn:microsoft.com/office/officeart/2005/8/layout/vList2"/>
    <dgm:cxn modelId="{10A4EFBA-6F12-4F0B-83E9-E9FECD240A24}" srcId="{B436A708-0FD6-4CEC-A31C-EE0E466D9D78}" destId="{DD78917C-1F6B-420E-BAD9-1D95FD998A75}" srcOrd="2" destOrd="0" parTransId="{D6D21E9E-0EE8-4394-9CB4-A8350C14BB17}" sibTransId="{1A738DE9-55E5-436F-916B-132A5CC9B8D7}"/>
    <dgm:cxn modelId="{61B246BE-DA0C-4BA3-9606-7E1BA885D0B5}" srcId="{CC0912A2-7044-41A0-8B27-D77945B97943}" destId="{E88802E1-2F21-428C-9061-2EBE71F44110}" srcOrd="2" destOrd="0" parTransId="{A5C5FA31-9D2E-4694-801A-E831F239EF8C}" sibTransId="{1EB0B1CC-AB7A-4E34-8F87-6E00602D1E2F}"/>
    <dgm:cxn modelId="{8CFE39C0-BDD5-498F-9D22-584E2055012E}" type="presOf" srcId="{1F742E98-D90B-4C60-B4B6-EB1D26636E1F}" destId="{8A78108A-664F-4A8E-B28C-BC59FC3B49F6}" srcOrd="0" destOrd="2" presId="urn:microsoft.com/office/officeart/2005/8/layout/vList2"/>
    <dgm:cxn modelId="{86B048E2-1D26-4109-94E9-ECB75E55C6E5}" type="presOf" srcId="{CC0912A2-7044-41A0-8B27-D77945B97943}" destId="{6C18A376-0BCE-45FF-BC27-5278CB97DE59}" srcOrd="0" destOrd="0" presId="urn:microsoft.com/office/officeart/2005/8/layout/vList2"/>
    <dgm:cxn modelId="{E2B484E6-AD96-42AA-A8EF-38EAE1D2D517}" type="presOf" srcId="{E88802E1-2F21-428C-9061-2EBE71F44110}" destId="{1C78F4EB-F115-4813-98E9-69F00A6B817B}" srcOrd="0" destOrd="2" presId="urn:microsoft.com/office/officeart/2005/8/layout/vList2"/>
    <dgm:cxn modelId="{C5A1E7E8-FD7D-4BD4-B501-712E0373DD64}" type="presOf" srcId="{F9BEF986-424A-4B2B-9784-5E8EB348938A}" destId="{337B6CA4-FF1D-4AF8-8BFE-A9012F696723}" srcOrd="0" destOrd="0" presId="urn:microsoft.com/office/officeart/2005/8/layout/vList2"/>
    <dgm:cxn modelId="{263C7DEC-7FF3-405B-A597-9A39A82C5973}" type="presOf" srcId="{25C58BCE-FDA6-4E79-8443-0567514ECC7D}" destId="{B79A79B3-1FEC-4547-BEF6-0DD1D58F7BD5}" srcOrd="0" destOrd="0" presId="urn:microsoft.com/office/officeart/2005/8/layout/vList2"/>
    <dgm:cxn modelId="{FE5384F3-4D51-4297-BA3F-0C6483A6DCBD}" type="presOf" srcId="{DD78917C-1F6B-420E-BAD9-1D95FD998A75}" destId="{61EE625E-11C4-4F01-9C72-F37A767ABD6D}" srcOrd="0" destOrd="0" presId="urn:microsoft.com/office/officeart/2005/8/layout/vList2"/>
    <dgm:cxn modelId="{0462F7F4-10AF-4DEF-95AC-252D3D8E845B}" srcId="{DD78917C-1F6B-420E-BAD9-1D95FD998A75}" destId="{E51AB551-ADE9-4F92-A530-2943D226C3CF}" srcOrd="1" destOrd="0" parTransId="{ECE048DA-2924-471E-8BBC-3BE361EBD5BE}" sibTransId="{F33DE947-4798-4103-B561-C93DC496BE56}"/>
    <dgm:cxn modelId="{B61862F9-7E0E-40CE-8AA3-07427721C046}" type="presOf" srcId="{592544BB-1AA0-40C0-AD69-E6D9C2240DB6}" destId="{1C78F4EB-F115-4813-98E9-69F00A6B817B}" srcOrd="0" destOrd="0" presId="urn:microsoft.com/office/officeart/2005/8/layout/vList2"/>
    <dgm:cxn modelId="{A9425804-A756-4154-B643-A64B58E65414}" type="presParOf" srcId="{FA521A74-110C-46B7-8BB0-C82BD70BEAE9}" destId="{337B6CA4-FF1D-4AF8-8BFE-A9012F696723}" srcOrd="0" destOrd="0" presId="urn:microsoft.com/office/officeart/2005/8/layout/vList2"/>
    <dgm:cxn modelId="{F25C2B5E-706F-4AE2-876B-6C3C07E2C2B0}" type="presParOf" srcId="{FA521A74-110C-46B7-8BB0-C82BD70BEAE9}" destId="{CE057255-12C9-4CAD-BEFD-3F7C66866D6F}" srcOrd="1" destOrd="0" presId="urn:microsoft.com/office/officeart/2005/8/layout/vList2"/>
    <dgm:cxn modelId="{B0A74CD9-A092-4E6B-8168-14E500375F00}" type="presParOf" srcId="{FA521A74-110C-46B7-8BB0-C82BD70BEAE9}" destId="{B79A79B3-1FEC-4547-BEF6-0DD1D58F7BD5}" srcOrd="2" destOrd="0" presId="urn:microsoft.com/office/officeart/2005/8/layout/vList2"/>
    <dgm:cxn modelId="{C45FC169-381F-4F4B-A13A-A83BCEA4CC62}" type="presParOf" srcId="{FA521A74-110C-46B7-8BB0-C82BD70BEAE9}" destId="{8A78108A-664F-4A8E-B28C-BC59FC3B49F6}" srcOrd="3" destOrd="0" presId="urn:microsoft.com/office/officeart/2005/8/layout/vList2"/>
    <dgm:cxn modelId="{071E5B4C-DA0C-406E-A64D-C84558F48F37}" type="presParOf" srcId="{FA521A74-110C-46B7-8BB0-C82BD70BEAE9}" destId="{61EE625E-11C4-4F01-9C72-F37A767ABD6D}" srcOrd="4" destOrd="0" presId="urn:microsoft.com/office/officeart/2005/8/layout/vList2"/>
    <dgm:cxn modelId="{8196AF31-2E81-4FEB-A2D3-9FFCDD66B3D6}" type="presParOf" srcId="{FA521A74-110C-46B7-8BB0-C82BD70BEAE9}" destId="{FDC210A5-632F-45E0-A651-03AFDC3589E4}" srcOrd="5" destOrd="0" presId="urn:microsoft.com/office/officeart/2005/8/layout/vList2"/>
    <dgm:cxn modelId="{2972330F-B627-4D93-A4C8-76B6ABDC47DA}" type="presParOf" srcId="{FA521A74-110C-46B7-8BB0-C82BD70BEAE9}" destId="{6C18A376-0BCE-45FF-BC27-5278CB97DE59}" srcOrd="6" destOrd="0" presId="urn:microsoft.com/office/officeart/2005/8/layout/vList2"/>
    <dgm:cxn modelId="{4A3E1FC7-72E7-4CC8-9E14-19DB831094F7}" type="presParOf" srcId="{FA521A74-110C-46B7-8BB0-C82BD70BEAE9}" destId="{1C78F4EB-F115-4813-98E9-69F00A6B817B}"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C848CC-9D00-4BF5-8216-5291706912D7}">
      <dsp:nvSpPr>
        <dsp:cNvPr id="0" name=""/>
        <dsp:cNvSpPr/>
      </dsp:nvSpPr>
      <dsp:spPr>
        <a:xfrm>
          <a:off x="0" y="5567"/>
          <a:ext cx="5124159" cy="993128"/>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tr-TR" sz="2500" b="1" i="1" kern="1200"/>
            <a:t>1-demir işleyen el sanatları</a:t>
          </a:r>
          <a:endParaRPr lang="en-US" sz="2500" kern="1200"/>
        </a:p>
      </dsp:txBody>
      <dsp:txXfrm>
        <a:off x="48481" y="54048"/>
        <a:ext cx="5027197" cy="896166"/>
      </dsp:txXfrm>
    </dsp:sp>
    <dsp:sp modelId="{F564215C-98D1-4302-B462-7F601665DCFD}">
      <dsp:nvSpPr>
        <dsp:cNvPr id="0" name=""/>
        <dsp:cNvSpPr/>
      </dsp:nvSpPr>
      <dsp:spPr>
        <a:xfrm>
          <a:off x="0" y="1070696"/>
          <a:ext cx="5124159" cy="993128"/>
        </a:xfrm>
        <a:prstGeom prst="roundRect">
          <a:avLst/>
        </a:prstGeom>
        <a:gradFill rotWithShape="0">
          <a:gsLst>
            <a:gs pos="0">
              <a:schemeClr val="accent2">
                <a:hueOff val="222272"/>
                <a:satOff val="-4892"/>
                <a:lumOff val="-3529"/>
                <a:alphaOff val="0"/>
                <a:tint val="96000"/>
                <a:lumMod val="104000"/>
              </a:schemeClr>
            </a:gs>
            <a:gs pos="100000">
              <a:schemeClr val="accent2">
                <a:hueOff val="222272"/>
                <a:satOff val="-4892"/>
                <a:lumOff val="-3529"/>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tr-TR" sz="2500" b="1" i="1" kern="1200"/>
            <a:t>2-bakır işleyen el sanatları </a:t>
          </a:r>
          <a:endParaRPr lang="en-US" sz="2500" kern="1200"/>
        </a:p>
      </dsp:txBody>
      <dsp:txXfrm>
        <a:off x="48481" y="1119177"/>
        <a:ext cx="5027197" cy="896166"/>
      </dsp:txXfrm>
    </dsp:sp>
    <dsp:sp modelId="{26C777F5-C6EF-4DC6-A79B-2E23A72E19D4}">
      <dsp:nvSpPr>
        <dsp:cNvPr id="0" name=""/>
        <dsp:cNvSpPr/>
      </dsp:nvSpPr>
      <dsp:spPr>
        <a:xfrm>
          <a:off x="0" y="2135825"/>
          <a:ext cx="5124159" cy="993128"/>
        </a:xfrm>
        <a:prstGeom prst="roundRect">
          <a:avLst/>
        </a:prstGeom>
        <a:gradFill rotWithShape="0">
          <a:gsLst>
            <a:gs pos="0">
              <a:schemeClr val="accent2">
                <a:hueOff val="444544"/>
                <a:satOff val="-9785"/>
                <a:lumOff val="-7058"/>
                <a:alphaOff val="0"/>
                <a:tint val="96000"/>
                <a:lumMod val="104000"/>
              </a:schemeClr>
            </a:gs>
            <a:gs pos="100000">
              <a:schemeClr val="accent2">
                <a:hueOff val="444544"/>
                <a:satOff val="-9785"/>
                <a:lumOff val="-7058"/>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tr-TR" sz="2500" b="1" i="1" kern="1200"/>
            <a:t>3-pirinç-sarı (bakır-çinko) alaşımı kullanan el sanatları</a:t>
          </a:r>
          <a:endParaRPr lang="en-US" sz="2500" kern="1200"/>
        </a:p>
      </dsp:txBody>
      <dsp:txXfrm>
        <a:off x="48481" y="2184306"/>
        <a:ext cx="5027197" cy="896166"/>
      </dsp:txXfrm>
    </dsp:sp>
    <dsp:sp modelId="{DB89FE9A-2846-4637-A926-96CE2B0BC3E1}">
      <dsp:nvSpPr>
        <dsp:cNvPr id="0" name=""/>
        <dsp:cNvSpPr/>
      </dsp:nvSpPr>
      <dsp:spPr>
        <a:xfrm>
          <a:off x="0" y="3200953"/>
          <a:ext cx="5124159" cy="993128"/>
        </a:xfrm>
        <a:prstGeom prst="roundRect">
          <a:avLst/>
        </a:prstGeom>
        <a:gradFill rotWithShape="0">
          <a:gsLst>
            <a:gs pos="0">
              <a:schemeClr val="accent2">
                <a:hueOff val="666816"/>
                <a:satOff val="-14677"/>
                <a:lumOff val="-10588"/>
                <a:alphaOff val="0"/>
                <a:tint val="96000"/>
                <a:lumMod val="104000"/>
              </a:schemeClr>
            </a:gs>
            <a:gs pos="100000">
              <a:schemeClr val="accent2">
                <a:hueOff val="666816"/>
                <a:satOff val="-14677"/>
                <a:lumOff val="-10588"/>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tr-TR" sz="2500" b="1" i="1" kern="1200"/>
            <a:t>4-altın-gümüş işleyen el sanatları</a:t>
          </a:r>
          <a:endParaRPr lang="en-US" sz="2500" kern="1200"/>
        </a:p>
      </dsp:txBody>
      <dsp:txXfrm>
        <a:off x="48481" y="3249434"/>
        <a:ext cx="5027197" cy="896166"/>
      </dsp:txXfrm>
    </dsp:sp>
    <dsp:sp modelId="{FFB298B6-B3A3-47B2-A249-00D9EE149B85}">
      <dsp:nvSpPr>
        <dsp:cNvPr id="0" name=""/>
        <dsp:cNvSpPr/>
      </dsp:nvSpPr>
      <dsp:spPr>
        <a:xfrm>
          <a:off x="0" y="4266082"/>
          <a:ext cx="5124159" cy="993128"/>
        </a:xfrm>
        <a:prstGeom prst="roundRect">
          <a:avLst/>
        </a:prstGeom>
        <a:gradFill rotWithShape="0">
          <a:gsLst>
            <a:gs pos="0">
              <a:schemeClr val="accent2">
                <a:hueOff val="889088"/>
                <a:satOff val="-19570"/>
                <a:lumOff val="-14117"/>
                <a:alphaOff val="0"/>
                <a:tint val="96000"/>
                <a:lumMod val="104000"/>
              </a:schemeClr>
            </a:gs>
            <a:gs pos="100000">
              <a:schemeClr val="accent2">
                <a:hueOff val="889088"/>
                <a:satOff val="-19570"/>
                <a:lumOff val="-14117"/>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tr-TR" sz="2500" b="1" i="1" kern="1200"/>
            <a:t>5-cam işleyen el sanatları</a:t>
          </a:r>
          <a:endParaRPr lang="en-US" sz="2500" kern="1200"/>
        </a:p>
      </dsp:txBody>
      <dsp:txXfrm>
        <a:off x="48481" y="4314563"/>
        <a:ext cx="5027197" cy="89616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7DC573-B8A6-4BA6-BCA0-63BF293570B0}">
      <dsp:nvSpPr>
        <dsp:cNvPr id="0" name=""/>
        <dsp:cNvSpPr/>
      </dsp:nvSpPr>
      <dsp:spPr>
        <a:xfrm>
          <a:off x="0" y="410964"/>
          <a:ext cx="5124159" cy="431730"/>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b="1" i="1" kern="1200"/>
            <a:t>Altın-Gümüş İşleyen El Sanatları</a:t>
          </a:r>
          <a:endParaRPr lang="en-US" sz="1800" kern="1200"/>
        </a:p>
      </dsp:txBody>
      <dsp:txXfrm>
        <a:off x="21075" y="432039"/>
        <a:ext cx="5082009" cy="389580"/>
      </dsp:txXfrm>
    </dsp:sp>
    <dsp:sp modelId="{5AD30B9E-C3F6-471F-A036-6C7635734046}">
      <dsp:nvSpPr>
        <dsp:cNvPr id="0" name=""/>
        <dsp:cNvSpPr/>
      </dsp:nvSpPr>
      <dsp:spPr>
        <a:xfrm>
          <a:off x="0" y="894534"/>
          <a:ext cx="5124159" cy="431730"/>
        </a:xfrm>
        <a:prstGeom prst="roundRect">
          <a:avLst/>
        </a:prstGeom>
        <a:gradFill rotWithShape="0">
          <a:gsLst>
            <a:gs pos="0">
              <a:schemeClr val="accent2">
                <a:hueOff val="296363"/>
                <a:satOff val="-6523"/>
                <a:lumOff val="-4706"/>
                <a:alphaOff val="0"/>
                <a:tint val="96000"/>
                <a:lumMod val="104000"/>
              </a:schemeClr>
            </a:gs>
            <a:gs pos="100000">
              <a:schemeClr val="accent2">
                <a:hueOff val="296363"/>
                <a:satOff val="-6523"/>
                <a:lumOff val="-4706"/>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b="1" kern="1200"/>
            <a:t>Takı yapımı</a:t>
          </a:r>
          <a:endParaRPr lang="en-US" sz="1800" kern="1200"/>
        </a:p>
      </dsp:txBody>
      <dsp:txXfrm>
        <a:off x="21075" y="915609"/>
        <a:ext cx="5082009" cy="389580"/>
      </dsp:txXfrm>
    </dsp:sp>
    <dsp:sp modelId="{F2F1E2D9-7EF0-4579-A0C0-FE4FA49AE511}">
      <dsp:nvSpPr>
        <dsp:cNvPr id="0" name=""/>
        <dsp:cNvSpPr/>
      </dsp:nvSpPr>
      <dsp:spPr>
        <a:xfrm>
          <a:off x="0" y="1326264"/>
          <a:ext cx="5124159" cy="968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692"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tr-TR" sz="1400" b="1" kern="1200"/>
            <a:t>-</a:t>
          </a:r>
          <a:r>
            <a:rPr lang="tr-TR" sz="1400" kern="1200"/>
            <a:t>Yüzük,küpe,bilezik,kolye</a:t>
          </a:r>
          <a:endParaRPr lang="en-US" sz="1400" kern="1200"/>
        </a:p>
        <a:p>
          <a:pPr marL="114300" lvl="1" indent="-114300" algn="l" defTabSz="622300">
            <a:lnSpc>
              <a:spcPct val="90000"/>
            </a:lnSpc>
            <a:spcBef>
              <a:spcPct val="0"/>
            </a:spcBef>
            <a:spcAft>
              <a:spcPct val="20000"/>
            </a:spcAft>
            <a:buChar char="•"/>
          </a:pPr>
          <a:r>
            <a:rPr lang="tr-TR" sz="1400" b="1" kern="1200"/>
            <a:t>-</a:t>
          </a:r>
          <a:r>
            <a:rPr lang="tr-TR" sz="1400" kern="1200"/>
            <a:t>Yaka iğnesi</a:t>
          </a:r>
          <a:endParaRPr lang="en-US" sz="1400" kern="1200"/>
        </a:p>
        <a:p>
          <a:pPr marL="114300" lvl="1" indent="-114300" algn="l" defTabSz="622300">
            <a:lnSpc>
              <a:spcPct val="90000"/>
            </a:lnSpc>
            <a:spcBef>
              <a:spcPct val="0"/>
            </a:spcBef>
            <a:spcAft>
              <a:spcPct val="20000"/>
            </a:spcAft>
            <a:buChar char="•"/>
          </a:pPr>
          <a:r>
            <a:rPr lang="tr-TR" sz="1400" b="1" kern="1200"/>
            <a:t>-</a:t>
          </a:r>
          <a:r>
            <a:rPr lang="tr-TR" sz="1400" kern="1200"/>
            <a:t>Halhal</a:t>
          </a:r>
          <a:endParaRPr lang="en-US" sz="1400" kern="1200"/>
        </a:p>
        <a:p>
          <a:pPr marL="114300" lvl="1" indent="-114300" algn="l" defTabSz="622300">
            <a:lnSpc>
              <a:spcPct val="90000"/>
            </a:lnSpc>
            <a:spcBef>
              <a:spcPct val="0"/>
            </a:spcBef>
            <a:spcAft>
              <a:spcPct val="20000"/>
            </a:spcAft>
            <a:buChar char="•"/>
          </a:pPr>
          <a:r>
            <a:rPr lang="tr-TR" sz="1400" b="1" kern="1200"/>
            <a:t>-</a:t>
          </a:r>
          <a:r>
            <a:rPr lang="tr-TR" sz="1400" kern="1200"/>
            <a:t>Taç,tepelik</a:t>
          </a:r>
          <a:endParaRPr lang="en-US" sz="1400" kern="1200"/>
        </a:p>
      </dsp:txBody>
      <dsp:txXfrm>
        <a:off x="0" y="1326264"/>
        <a:ext cx="5124159" cy="968760"/>
      </dsp:txXfrm>
    </dsp:sp>
    <dsp:sp modelId="{C9F33C1B-2039-48EC-8DCE-7A0F27E6E86D}">
      <dsp:nvSpPr>
        <dsp:cNvPr id="0" name=""/>
        <dsp:cNvSpPr/>
      </dsp:nvSpPr>
      <dsp:spPr>
        <a:xfrm>
          <a:off x="0" y="2295024"/>
          <a:ext cx="5124159" cy="431730"/>
        </a:xfrm>
        <a:prstGeom prst="roundRect">
          <a:avLst/>
        </a:prstGeom>
        <a:gradFill rotWithShape="0">
          <a:gsLst>
            <a:gs pos="0">
              <a:schemeClr val="accent2">
                <a:hueOff val="592725"/>
                <a:satOff val="-13047"/>
                <a:lumOff val="-9411"/>
                <a:alphaOff val="0"/>
                <a:tint val="96000"/>
                <a:lumMod val="104000"/>
              </a:schemeClr>
            </a:gs>
            <a:gs pos="100000">
              <a:schemeClr val="accent2">
                <a:hueOff val="592725"/>
                <a:satOff val="-13047"/>
                <a:lumOff val="-9411"/>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b="1" kern="1200"/>
            <a:t>Günlük kullanım eşyası ve aksesuar yapımı </a:t>
          </a:r>
          <a:endParaRPr lang="en-US" sz="1800" kern="1200"/>
        </a:p>
      </dsp:txBody>
      <dsp:txXfrm>
        <a:off x="21075" y="2316099"/>
        <a:ext cx="5082009" cy="389580"/>
      </dsp:txXfrm>
    </dsp:sp>
    <dsp:sp modelId="{05E2D54F-C1F8-4FDE-829A-7158A2C2A4C5}">
      <dsp:nvSpPr>
        <dsp:cNvPr id="0" name=""/>
        <dsp:cNvSpPr/>
      </dsp:nvSpPr>
      <dsp:spPr>
        <a:xfrm>
          <a:off x="0" y="2726754"/>
          <a:ext cx="5124159" cy="968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692"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tr-TR" sz="1400" b="1" kern="1200"/>
            <a:t>-</a:t>
          </a:r>
          <a:r>
            <a:rPr lang="tr-TR" sz="1400" kern="1200"/>
            <a:t>Kol düğmesi, kravat</a:t>
          </a:r>
          <a:endParaRPr lang="en-US" sz="1400" kern="1200"/>
        </a:p>
        <a:p>
          <a:pPr marL="114300" lvl="1" indent="-114300" algn="l" defTabSz="622300">
            <a:lnSpc>
              <a:spcPct val="90000"/>
            </a:lnSpc>
            <a:spcBef>
              <a:spcPct val="0"/>
            </a:spcBef>
            <a:spcAft>
              <a:spcPct val="20000"/>
            </a:spcAft>
            <a:buChar char="•"/>
          </a:pPr>
          <a:r>
            <a:rPr lang="tr-TR" sz="1400" b="1" kern="1200"/>
            <a:t>-</a:t>
          </a:r>
          <a:r>
            <a:rPr lang="tr-TR" sz="1400" kern="1200"/>
            <a:t>Kemer, saat</a:t>
          </a:r>
          <a:endParaRPr lang="en-US" sz="1400" kern="1200"/>
        </a:p>
        <a:p>
          <a:pPr marL="114300" lvl="1" indent="-114300" algn="l" defTabSz="622300">
            <a:lnSpc>
              <a:spcPct val="90000"/>
            </a:lnSpc>
            <a:spcBef>
              <a:spcPct val="0"/>
            </a:spcBef>
            <a:spcAft>
              <a:spcPct val="20000"/>
            </a:spcAft>
            <a:buChar char="•"/>
          </a:pPr>
          <a:r>
            <a:rPr lang="tr-TR" sz="1400" b="1" kern="1200"/>
            <a:t>-</a:t>
          </a:r>
          <a:r>
            <a:rPr lang="tr-TR" sz="1400" kern="1200"/>
            <a:t>Tütün tabakası</a:t>
          </a:r>
          <a:endParaRPr lang="en-US" sz="1400" kern="1200"/>
        </a:p>
        <a:p>
          <a:pPr marL="114300" lvl="1" indent="-114300" algn="l" defTabSz="622300">
            <a:lnSpc>
              <a:spcPct val="90000"/>
            </a:lnSpc>
            <a:spcBef>
              <a:spcPct val="0"/>
            </a:spcBef>
            <a:spcAft>
              <a:spcPct val="20000"/>
            </a:spcAft>
            <a:buChar char="•"/>
          </a:pPr>
          <a:r>
            <a:rPr lang="tr-TR" sz="1400" b="1" kern="1200"/>
            <a:t>-</a:t>
          </a:r>
          <a:r>
            <a:rPr lang="tr-TR" sz="1400" kern="1200"/>
            <a:t>Vazo, çerçeve</a:t>
          </a:r>
          <a:endParaRPr lang="en-US" sz="1400" kern="1200"/>
        </a:p>
      </dsp:txBody>
      <dsp:txXfrm>
        <a:off x="0" y="2726754"/>
        <a:ext cx="5124159" cy="968760"/>
      </dsp:txXfrm>
    </dsp:sp>
    <dsp:sp modelId="{D9FF5ED9-647C-445C-A992-81ED618DB2DB}">
      <dsp:nvSpPr>
        <dsp:cNvPr id="0" name=""/>
        <dsp:cNvSpPr/>
      </dsp:nvSpPr>
      <dsp:spPr>
        <a:xfrm>
          <a:off x="0" y="3695514"/>
          <a:ext cx="5124159" cy="431730"/>
        </a:xfrm>
        <a:prstGeom prst="roundRect">
          <a:avLst/>
        </a:prstGeom>
        <a:gradFill rotWithShape="0">
          <a:gsLst>
            <a:gs pos="0">
              <a:schemeClr val="accent2">
                <a:hueOff val="889088"/>
                <a:satOff val="-19570"/>
                <a:lumOff val="-14117"/>
                <a:alphaOff val="0"/>
                <a:tint val="96000"/>
                <a:lumMod val="104000"/>
              </a:schemeClr>
            </a:gs>
            <a:gs pos="100000">
              <a:schemeClr val="accent2">
                <a:hueOff val="889088"/>
                <a:satOff val="-19570"/>
                <a:lumOff val="-14117"/>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b="1" kern="1200"/>
            <a:t>Mutfak eşyası yapımı</a:t>
          </a:r>
          <a:endParaRPr lang="en-US" sz="1800" kern="1200"/>
        </a:p>
      </dsp:txBody>
      <dsp:txXfrm>
        <a:off x="21075" y="3716589"/>
        <a:ext cx="5082009" cy="389580"/>
      </dsp:txXfrm>
    </dsp:sp>
    <dsp:sp modelId="{3E57ABFB-E3C9-47AF-B2A7-5756AEBFFD40}">
      <dsp:nvSpPr>
        <dsp:cNvPr id="0" name=""/>
        <dsp:cNvSpPr/>
      </dsp:nvSpPr>
      <dsp:spPr>
        <a:xfrm>
          <a:off x="0" y="4127244"/>
          <a:ext cx="5124159" cy="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692"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tr-TR" sz="1400" b="1" kern="1200"/>
            <a:t>-</a:t>
          </a:r>
          <a:r>
            <a:rPr lang="tr-TR" sz="1400" kern="1200"/>
            <a:t>Çatal, bıçak, kaşık</a:t>
          </a:r>
          <a:endParaRPr lang="en-US" sz="1400" kern="1200"/>
        </a:p>
        <a:p>
          <a:pPr marL="114300" lvl="1" indent="-114300" algn="l" defTabSz="622300">
            <a:lnSpc>
              <a:spcPct val="90000"/>
            </a:lnSpc>
            <a:spcBef>
              <a:spcPct val="0"/>
            </a:spcBef>
            <a:spcAft>
              <a:spcPct val="20000"/>
            </a:spcAft>
            <a:buChar char="•"/>
          </a:pPr>
          <a:r>
            <a:rPr lang="tr-TR" sz="1400" b="1" kern="1200"/>
            <a:t>-</a:t>
          </a:r>
          <a:r>
            <a:rPr lang="tr-TR" sz="1400" kern="1200"/>
            <a:t>Sürahiler, tepsiler</a:t>
          </a:r>
          <a:endParaRPr lang="en-US" sz="1400" kern="1200"/>
        </a:p>
        <a:p>
          <a:pPr marL="114300" lvl="1" indent="-114300" algn="l" defTabSz="622300">
            <a:lnSpc>
              <a:spcPct val="90000"/>
            </a:lnSpc>
            <a:spcBef>
              <a:spcPct val="0"/>
            </a:spcBef>
            <a:spcAft>
              <a:spcPct val="20000"/>
            </a:spcAft>
            <a:buChar char="•"/>
          </a:pPr>
          <a:r>
            <a:rPr lang="tr-TR" sz="1400" b="1" kern="1200"/>
            <a:t>-</a:t>
          </a:r>
          <a:r>
            <a:rPr lang="tr-TR" sz="1400" kern="1200"/>
            <a:t>Fincanlar,cezveler</a:t>
          </a:r>
          <a:endParaRPr lang="en-US" sz="1400" kern="1200"/>
        </a:p>
      </dsp:txBody>
      <dsp:txXfrm>
        <a:off x="0" y="4127244"/>
        <a:ext cx="5124159" cy="72657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8A6C3C-18C6-48C2-9390-8A4D7A4CEB69}">
      <dsp:nvSpPr>
        <dsp:cNvPr id="0" name=""/>
        <dsp:cNvSpPr/>
      </dsp:nvSpPr>
      <dsp:spPr>
        <a:xfrm>
          <a:off x="0" y="965814"/>
          <a:ext cx="5124159" cy="431730"/>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b="1" i="1" kern="1200"/>
            <a:t>Cam İşleyen El Sanatları</a:t>
          </a:r>
          <a:endParaRPr lang="en-US" sz="1800" kern="1200"/>
        </a:p>
      </dsp:txBody>
      <dsp:txXfrm>
        <a:off x="21075" y="986889"/>
        <a:ext cx="5082009" cy="389580"/>
      </dsp:txXfrm>
    </dsp:sp>
    <dsp:sp modelId="{7EC6123E-BDF5-4534-B3B6-4AB81F48B6E2}">
      <dsp:nvSpPr>
        <dsp:cNvPr id="0" name=""/>
        <dsp:cNvSpPr/>
      </dsp:nvSpPr>
      <dsp:spPr>
        <a:xfrm>
          <a:off x="0" y="1449384"/>
          <a:ext cx="5124159" cy="431730"/>
        </a:xfrm>
        <a:prstGeom prst="roundRect">
          <a:avLst/>
        </a:prstGeom>
        <a:gradFill rotWithShape="0">
          <a:gsLst>
            <a:gs pos="0">
              <a:schemeClr val="accent2">
                <a:hueOff val="148181"/>
                <a:satOff val="-3262"/>
                <a:lumOff val="-2353"/>
                <a:alphaOff val="0"/>
                <a:tint val="96000"/>
                <a:lumMod val="104000"/>
              </a:schemeClr>
            </a:gs>
            <a:gs pos="100000">
              <a:schemeClr val="accent2">
                <a:hueOff val="148181"/>
                <a:satOff val="-3262"/>
                <a:lumOff val="-2353"/>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b="1" kern="1200"/>
            <a:t>Pencere camı yapımı</a:t>
          </a:r>
          <a:endParaRPr lang="en-US" sz="1800" kern="1200"/>
        </a:p>
      </dsp:txBody>
      <dsp:txXfrm>
        <a:off x="21075" y="1470459"/>
        <a:ext cx="5082009" cy="389580"/>
      </dsp:txXfrm>
    </dsp:sp>
    <dsp:sp modelId="{CD1EDCED-0996-4ECE-9A93-8F1D1AB60BEF}">
      <dsp:nvSpPr>
        <dsp:cNvPr id="0" name=""/>
        <dsp:cNvSpPr/>
      </dsp:nvSpPr>
      <dsp:spPr>
        <a:xfrm>
          <a:off x="0" y="1932954"/>
          <a:ext cx="5124159" cy="431730"/>
        </a:xfrm>
        <a:prstGeom prst="roundRect">
          <a:avLst/>
        </a:prstGeom>
        <a:gradFill rotWithShape="0">
          <a:gsLst>
            <a:gs pos="0">
              <a:schemeClr val="accent2">
                <a:hueOff val="296363"/>
                <a:satOff val="-6523"/>
                <a:lumOff val="-4706"/>
                <a:alphaOff val="0"/>
                <a:tint val="96000"/>
                <a:lumMod val="104000"/>
              </a:schemeClr>
            </a:gs>
            <a:gs pos="100000">
              <a:schemeClr val="accent2">
                <a:hueOff val="296363"/>
                <a:satOff val="-6523"/>
                <a:lumOff val="-4706"/>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b="1" kern="1200"/>
            <a:t>Ayna yapımı</a:t>
          </a:r>
          <a:endParaRPr lang="en-US" sz="1800" kern="1200"/>
        </a:p>
      </dsp:txBody>
      <dsp:txXfrm>
        <a:off x="21075" y="1954029"/>
        <a:ext cx="5082009" cy="389580"/>
      </dsp:txXfrm>
    </dsp:sp>
    <dsp:sp modelId="{D9FBBAB5-6808-4475-AF99-CFD96C38E979}">
      <dsp:nvSpPr>
        <dsp:cNvPr id="0" name=""/>
        <dsp:cNvSpPr/>
      </dsp:nvSpPr>
      <dsp:spPr>
        <a:xfrm>
          <a:off x="0" y="2416524"/>
          <a:ext cx="5124159" cy="431730"/>
        </a:xfrm>
        <a:prstGeom prst="roundRect">
          <a:avLst/>
        </a:prstGeom>
        <a:gradFill rotWithShape="0">
          <a:gsLst>
            <a:gs pos="0">
              <a:schemeClr val="accent2">
                <a:hueOff val="444544"/>
                <a:satOff val="-9785"/>
                <a:lumOff val="-7058"/>
                <a:alphaOff val="0"/>
                <a:tint val="96000"/>
                <a:lumMod val="104000"/>
              </a:schemeClr>
            </a:gs>
            <a:gs pos="100000">
              <a:schemeClr val="accent2">
                <a:hueOff val="444544"/>
                <a:satOff val="-9785"/>
                <a:lumOff val="-7058"/>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b="1" kern="1200"/>
            <a:t>Hareli cam yapımı (çeşmi bülbül)</a:t>
          </a:r>
          <a:endParaRPr lang="en-US" sz="1800" kern="1200"/>
        </a:p>
      </dsp:txBody>
      <dsp:txXfrm>
        <a:off x="21075" y="2437599"/>
        <a:ext cx="5082009" cy="389580"/>
      </dsp:txXfrm>
    </dsp:sp>
    <dsp:sp modelId="{50BFCE10-CFEA-43DF-92AD-4AE23816DC7A}">
      <dsp:nvSpPr>
        <dsp:cNvPr id="0" name=""/>
        <dsp:cNvSpPr/>
      </dsp:nvSpPr>
      <dsp:spPr>
        <a:xfrm>
          <a:off x="0" y="2900094"/>
          <a:ext cx="5124159" cy="431730"/>
        </a:xfrm>
        <a:prstGeom prst="roundRect">
          <a:avLst/>
        </a:prstGeom>
        <a:gradFill rotWithShape="0">
          <a:gsLst>
            <a:gs pos="0">
              <a:schemeClr val="accent2">
                <a:hueOff val="592725"/>
                <a:satOff val="-13047"/>
                <a:lumOff val="-9411"/>
                <a:alphaOff val="0"/>
                <a:tint val="96000"/>
                <a:lumMod val="104000"/>
              </a:schemeClr>
            </a:gs>
            <a:gs pos="100000">
              <a:schemeClr val="accent2">
                <a:hueOff val="592725"/>
                <a:satOff val="-13047"/>
                <a:lumOff val="-9411"/>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b="1" kern="1200"/>
            <a:t>Vitray yapımı</a:t>
          </a:r>
          <a:endParaRPr lang="en-US" sz="1800" kern="1200"/>
        </a:p>
      </dsp:txBody>
      <dsp:txXfrm>
        <a:off x="21075" y="2921169"/>
        <a:ext cx="5082009" cy="389580"/>
      </dsp:txXfrm>
    </dsp:sp>
    <dsp:sp modelId="{DDDBDCC9-F13E-47DE-9ECF-1796DC63BC59}">
      <dsp:nvSpPr>
        <dsp:cNvPr id="0" name=""/>
        <dsp:cNvSpPr/>
      </dsp:nvSpPr>
      <dsp:spPr>
        <a:xfrm>
          <a:off x="0" y="3383664"/>
          <a:ext cx="5124159" cy="431730"/>
        </a:xfrm>
        <a:prstGeom prst="roundRect">
          <a:avLst/>
        </a:prstGeom>
        <a:gradFill rotWithShape="0">
          <a:gsLst>
            <a:gs pos="0">
              <a:schemeClr val="accent2">
                <a:hueOff val="740907"/>
                <a:satOff val="-16308"/>
                <a:lumOff val="-11764"/>
                <a:alphaOff val="0"/>
                <a:tint val="96000"/>
                <a:lumMod val="104000"/>
              </a:schemeClr>
            </a:gs>
            <a:gs pos="100000">
              <a:schemeClr val="accent2">
                <a:hueOff val="740907"/>
                <a:satOff val="-16308"/>
                <a:lumOff val="-11764"/>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b="1" kern="1200"/>
            <a:t>Nazar boncuğu (göz boncuğu) yapımı</a:t>
          </a:r>
          <a:endParaRPr lang="en-US" sz="1800" kern="1200"/>
        </a:p>
      </dsp:txBody>
      <dsp:txXfrm>
        <a:off x="21075" y="3404739"/>
        <a:ext cx="5082009" cy="389580"/>
      </dsp:txXfrm>
    </dsp:sp>
    <dsp:sp modelId="{2E20D21A-9327-4D92-8FF9-8F9263D6C862}">
      <dsp:nvSpPr>
        <dsp:cNvPr id="0" name=""/>
        <dsp:cNvSpPr/>
      </dsp:nvSpPr>
      <dsp:spPr>
        <a:xfrm>
          <a:off x="0" y="3867234"/>
          <a:ext cx="5124159" cy="431730"/>
        </a:xfrm>
        <a:prstGeom prst="roundRect">
          <a:avLst/>
        </a:prstGeom>
        <a:gradFill rotWithShape="0">
          <a:gsLst>
            <a:gs pos="0">
              <a:schemeClr val="accent2">
                <a:hueOff val="889088"/>
                <a:satOff val="-19570"/>
                <a:lumOff val="-14117"/>
                <a:alphaOff val="0"/>
                <a:tint val="96000"/>
                <a:lumMod val="104000"/>
              </a:schemeClr>
            </a:gs>
            <a:gs pos="100000">
              <a:schemeClr val="accent2">
                <a:hueOff val="889088"/>
                <a:satOff val="-19570"/>
                <a:lumOff val="-14117"/>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b="1" kern="1200"/>
            <a:t>Günlük kullanım eşyası ve aksesuar yapımı</a:t>
          </a:r>
          <a:endParaRPr lang="en-US" sz="1800" kern="1200"/>
        </a:p>
      </dsp:txBody>
      <dsp:txXfrm>
        <a:off x="21075" y="3888309"/>
        <a:ext cx="5082009" cy="3895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A080BA-5AF7-4247-BEAD-42098AC0C5CD}">
      <dsp:nvSpPr>
        <dsp:cNvPr id="0" name=""/>
        <dsp:cNvSpPr/>
      </dsp:nvSpPr>
      <dsp:spPr>
        <a:xfrm>
          <a:off x="0" y="2634"/>
          <a:ext cx="1844697" cy="1267351"/>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tr-TR" sz="1900" b="1" i="1" kern="1200" dirty="0"/>
            <a:t>Demir İşleyen El Sanatları</a:t>
          </a:r>
          <a:endParaRPr lang="en-US" sz="1900" kern="1200" dirty="0"/>
        </a:p>
      </dsp:txBody>
      <dsp:txXfrm>
        <a:off x="61867" y="64501"/>
        <a:ext cx="1720963" cy="1143617"/>
      </dsp:txXfrm>
    </dsp:sp>
    <dsp:sp modelId="{356218AC-459F-4CFB-A5E5-B2FCBC88D884}">
      <dsp:nvSpPr>
        <dsp:cNvPr id="0" name=""/>
        <dsp:cNvSpPr/>
      </dsp:nvSpPr>
      <dsp:spPr>
        <a:xfrm rot="5400000">
          <a:off x="2977487" y="327299"/>
          <a:ext cx="1013881" cy="3279461"/>
        </a:xfrm>
        <a:prstGeom prst="round2SameRect">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tr-TR" sz="1400" kern="1200"/>
            <a:t>-Menteşeler</a:t>
          </a:r>
          <a:endParaRPr lang="en-US" sz="1400" kern="1200"/>
        </a:p>
        <a:p>
          <a:pPr marL="114300" lvl="1" indent="-114300" algn="l" defTabSz="622300">
            <a:lnSpc>
              <a:spcPct val="90000"/>
            </a:lnSpc>
            <a:spcBef>
              <a:spcPct val="0"/>
            </a:spcBef>
            <a:spcAft>
              <a:spcPct val="15000"/>
            </a:spcAft>
            <a:buChar char="•"/>
          </a:pPr>
          <a:r>
            <a:rPr lang="tr-TR" sz="1400" kern="1200"/>
            <a:t>-Kulplar,tokmaklar</a:t>
          </a:r>
          <a:endParaRPr lang="en-US" sz="1400" kern="1200"/>
        </a:p>
        <a:p>
          <a:pPr marL="114300" lvl="1" indent="-114300" algn="l" defTabSz="622300">
            <a:lnSpc>
              <a:spcPct val="90000"/>
            </a:lnSpc>
            <a:spcBef>
              <a:spcPct val="0"/>
            </a:spcBef>
            <a:spcAft>
              <a:spcPct val="15000"/>
            </a:spcAft>
            <a:buChar char="•"/>
          </a:pPr>
          <a:r>
            <a:rPr lang="tr-TR" sz="1400" kern="1200"/>
            <a:t>-Kilitler</a:t>
          </a:r>
          <a:endParaRPr lang="en-US" sz="1400" kern="1200"/>
        </a:p>
      </dsp:txBody>
      <dsp:txXfrm rot="-5400000">
        <a:off x="1844697" y="1509583"/>
        <a:ext cx="3229967" cy="914893"/>
      </dsp:txXfrm>
    </dsp:sp>
    <dsp:sp modelId="{7A013A51-684B-472A-ABD2-41BBB5DA58F4}">
      <dsp:nvSpPr>
        <dsp:cNvPr id="0" name=""/>
        <dsp:cNvSpPr/>
      </dsp:nvSpPr>
      <dsp:spPr>
        <a:xfrm>
          <a:off x="0" y="1333354"/>
          <a:ext cx="1844697" cy="1267351"/>
        </a:xfrm>
        <a:prstGeom prst="roundRect">
          <a:avLst/>
        </a:prstGeom>
        <a:gradFill rotWithShape="0">
          <a:gsLst>
            <a:gs pos="0">
              <a:schemeClr val="accent2">
                <a:hueOff val="296363"/>
                <a:satOff val="-6523"/>
                <a:lumOff val="-4706"/>
                <a:alphaOff val="0"/>
                <a:tint val="96000"/>
                <a:lumMod val="104000"/>
              </a:schemeClr>
            </a:gs>
            <a:gs pos="100000">
              <a:schemeClr val="accent2">
                <a:hueOff val="296363"/>
                <a:satOff val="-6523"/>
                <a:lumOff val="-4706"/>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tr-TR" sz="1900" b="1" kern="1200"/>
            <a:t>Kapı ve pencere donanımı yapımı</a:t>
          </a:r>
          <a:endParaRPr lang="en-US" sz="1900" kern="1200"/>
        </a:p>
      </dsp:txBody>
      <dsp:txXfrm>
        <a:off x="61867" y="1395221"/>
        <a:ext cx="1720963" cy="1143617"/>
      </dsp:txXfrm>
    </dsp:sp>
    <dsp:sp modelId="{D3B323A1-48CA-4827-932D-3F6AC83EF815}">
      <dsp:nvSpPr>
        <dsp:cNvPr id="0" name=""/>
        <dsp:cNvSpPr/>
      </dsp:nvSpPr>
      <dsp:spPr>
        <a:xfrm rot="5400000">
          <a:off x="2977487" y="1658018"/>
          <a:ext cx="1013881" cy="3279461"/>
        </a:xfrm>
        <a:prstGeom prst="round2SameRect">
          <a:avLst/>
        </a:prstGeom>
        <a:solidFill>
          <a:schemeClr val="accent2">
            <a:tint val="40000"/>
            <a:alpha val="90000"/>
            <a:hueOff val="438759"/>
            <a:satOff val="-23842"/>
            <a:lumOff val="-2370"/>
            <a:alphaOff val="0"/>
          </a:schemeClr>
        </a:solidFill>
        <a:ln w="9525" cap="rnd" cmpd="sng" algn="ctr">
          <a:solidFill>
            <a:schemeClr val="accent2">
              <a:tint val="40000"/>
              <a:alpha val="90000"/>
              <a:hueOff val="438759"/>
              <a:satOff val="-23842"/>
              <a:lumOff val="-237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tr-TR" sz="1400" b="1" kern="1200"/>
            <a:t>-</a:t>
          </a:r>
          <a:r>
            <a:rPr lang="tr-TR" sz="1400" kern="1200"/>
            <a:t>Keser,çekiç.balta</a:t>
          </a:r>
          <a:endParaRPr lang="en-US" sz="1400" kern="1200"/>
        </a:p>
        <a:p>
          <a:pPr marL="114300" lvl="1" indent="-114300" algn="l" defTabSz="622300">
            <a:lnSpc>
              <a:spcPct val="90000"/>
            </a:lnSpc>
            <a:spcBef>
              <a:spcPct val="0"/>
            </a:spcBef>
            <a:spcAft>
              <a:spcPct val="15000"/>
            </a:spcAft>
            <a:buChar char="•"/>
          </a:pPr>
          <a:r>
            <a:rPr lang="tr-TR" sz="1400" b="1" kern="1200"/>
            <a:t>-</a:t>
          </a:r>
          <a:r>
            <a:rPr lang="tr-TR" sz="1400" kern="1200"/>
            <a:t>Murç,keski,zımba</a:t>
          </a:r>
          <a:endParaRPr lang="en-US" sz="1400" kern="1200"/>
        </a:p>
      </dsp:txBody>
      <dsp:txXfrm rot="-5400000">
        <a:off x="1844697" y="2840302"/>
        <a:ext cx="3229967" cy="914893"/>
      </dsp:txXfrm>
    </dsp:sp>
    <dsp:sp modelId="{12D47EAE-075E-4083-940C-0ADC3A8E24B6}">
      <dsp:nvSpPr>
        <dsp:cNvPr id="0" name=""/>
        <dsp:cNvSpPr/>
      </dsp:nvSpPr>
      <dsp:spPr>
        <a:xfrm>
          <a:off x="0" y="2664073"/>
          <a:ext cx="1844697" cy="1267351"/>
        </a:xfrm>
        <a:prstGeom prst="roundRect">
          <a:avLst/>
        </a:prstGeom>
        <a:gradFill rotWithShape="0">
          <a:gsLst>
            <a:gs pos="0">
              <a:schemeClr val="accent2">
                <a:hueOff val="592725"/>
                <a:satOff val="-13047"/>
                <a:lumOff val="-9411"/>
                <a:alphaOff val="0"/>
                <a:tint val="96000"/>
                <a:lumMod val="104000"/>
              </a:schemeClr>
            </a:gs>
            <a:gs pos="100000">
              <a:schemeClr val="accent2">
                <a:hueOff val="592725"/>
                <a:satOff val="-13047"/>
                <a:lumOff val="-9411"/>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tr-TR" sz="1900" b="1" kern="1200"/>
            <a:t>Marangoz araçları yapımı</a:t>
          </a:r>
          <a:endParaRPr lang="en-US" sz="1900" kern="1200"/>
        </a:p>
      </dsp:txBody>
      <dsp:txXfrm>
        <a:off x="61867" y="2725940"/>
        <a:ext cx="1720963" cy="1143617"/>
      </dsp:txXfrm>
    </dsp:sp>
    <dsp:sp modelId="{C71AD45B-5BE3-4D14-812F-9C9790190EA7}">
      <dsp:nvSpPr>
        <dsp:cNvPr id="0" name=""/>
        <dsp:cNvSpPr/>
      </dsp:nvSpPr>
      <dsp:spPr>
        <a:xfrm rot="5400000">
          <a:off x="2977487" y="2988737"/>
          <a:ext cx="1013881" cy="3279461"/>
        </a:xfrm>
        <a:prstGeom prst="round2SameRect">
          <a:avLst/>
        </a:prstGeom>
        <a:solidFill>
          <a:schemeClr val="accent2">
            <a:tint val="40000"/>
            <a:alpha val="90000"/>
            <a:hueOff val="877517"/>
            <a:satOff val="-47684"/>
            <a:lumOff val="-4740"/>
            <a:alphaOff val="0"/>
          </a:schemeClr>
        </a:solidFill>
        <a:ln w="9525" cap="rnd" cmpd="sng" algn="ctr">
          <a:solidFill>
            <a:schemeClr val="accent2">
              <a:tint val="40000"/>
              <a:alpha val="90000"/>
              <a:hueOff val="877517"/>
              <a:satOff val="-47684"/>
              <a:lumOff val="-474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tr-TR" sz="1400" b="1" kern="1200"/>
            <a:t>-</a:t>
          </a:r>
          <a:r>
            <a:rPr lang="tr-TR" sz="1400" kern="1200"/>
            <a:t>Bıçaklar,satırlar</a:t>
          </a:r>
          <a:endParaRPr lang="en-US" sz="1400" kern="1200"/>
        </a:p>
        <a:p>
          <a:pPr marL="114300" lvl="1" indent="-114300" algn="l" defTabSz="622300">
            <a:lnSpc>
              <a:spcPct val="90000"/>
            </a:lnSpc>
            <a:spcBef>
              <a:spcPct val="0"/>
            </a:spcBef>
            <a:spcAft>
              <a:spcPct val="15000"/>
            </a:spcAft>
            <a:buChar char="•"/>
          </a:pPr>
          <a:r>
            <a:rPr lang="tr-TR" sz="1400" b="1" kern="1200"/>
            <a:t>-</a:t>
          </a:r>
          <a:r>
            <a:rPr lang="tr-TR" sz="1400" kern="1200"/>
            <a:t>Hamur ve ekmek hazırlama araçları</a:t>
          </a:r>
          <a:endParaRPr lang="en-US" sz="1400" kern="1200"/>
        </a:p>
        <a:p>
          <a:pPr marL="114300" lvl="1" indent="-114300" algn="l" defTabSz="622300">
            <a:lnSpc>
              <a:spcPct val="90000"/>
            </a:lnSpc>
            <a:spcBef>
              <a:spcPct val="0"/>
            </a:spcBef>
            <a:spcAft>
              <a:spcPct val="15000"/>
            </a:spcAft>
            <a:buChar char="•"/>
          </a:pPr>
          <a:r>
            <a:rPr lang="tr-TR" sz="1400" kern="1200"/>
            <a:t>-Yufka sacları</a:t>
          </a:r>
          <a:endParaRPr lang="en-US" sz="1400" kern="1200"/>
        </a:p>
      </dsp:txBody>
      <dsp:txXfrm rot="-5400000">
        <a:off x="1844697" y="4171021"/>
        <a:ext cx="3229967" cy="914893"/>
      </dsp:txXfrm>
    </dsp:sp>
    <dsp:sp modelId="{D4582E06-0E49-4B3A-BCAE-FB477F7F0467}">
      <dsp:nvSpPr>
        <dsp:cNvPr id="0" name=""/>
        <dsp:cNvSpPr/>
      </dsp:nvSpPr>
      <dsp:spPr>
        <a:xfrm>
          <a:off x="0" y="3994792"/>
          <a:ext cx="1844697" cy="1267351"/>
        </a:xfrm>
        <a:prstGeom prst="roundRect">
          <a:avLst/>
        </a:prstGeom>
        <a:gradFill rotWithShape="0">
          <a:gsLst>
            <a:gs pos="0">
              <a:schemeClr val="accent2">
                <a:hueOff val="889088"/>
                <a:satOff val="-19570"/>
                <a:lumOff val="-14117"/>
                <a:alphaOff val="0"/>
                <a:tint val="96000"/>
                <a:lumMod val="104000"/>
              </a:schemeClr>
            </a:gs>
            <a:gs pos="100000">
              <a:schemeClr val="accent2">
                <a:hueOff val="889088"/>
                <a:satOff val="-19570"/>
                <a:lumOff val="-14117"/>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tr-TR" sz="1900" b="1" kern="1200"/>
            <a:t>Mutfak araçları yapımı</a:t>
          </a:r>
          <a:endParaRPr lang="en-US" sz="1900" kern="1200"/>
        </a:p>
      </dsp:txBody>
      <dsp:txXfrm>
        <a:off x="61867" y="4056659"/>
        <a:ext cx="1720963" cy="11436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EF3AEE-50D3-4F2A-9CC8-195D1FE49F07}">
      <dsp:nvSpPr>
        <dsp:cNvPr id="0" name=""/>
        <dsp:cNvSpPr/>
      </dsp:nvSpPr>
      <dsp:spPr>
        <a:xfrm rot="5400000">
          <a:off x="2805765" y="-788831"/>
          <a:ext cx="1357325" cy="3279461"/>
        </a:xfrm>
        <a:prstGeom prst="round2SameRect">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tr-TR" sz="1900" b="1" kern="1200"/>
            <a:t>-</a:t>
          </a:r>
          <a:r>
            <a:rPr lang="tr-TR" sz="1900" kern="1200"/>
            <a:t>Soba ve boruları</a:t>
          </a:r>
          <a:endParaRPr lang="en-US" sz="1900" kern="1200"/>
        </a:p>
        <a:p>
          <a:pPr marL="171450" lvl="1" indent="-171450" algn="l" defTabSz="844550">
            <a:lnSpc>
              <a:spcPct val="90000"/>
            </a:lnSpc>
            <a:spcBef>
              <a:spcPct val="0"/>
            </a:spcBef>
            <a:spcAft>
              <a:spcPct val="15000"/>
            </a:spcAft>
            <a:buChar char="•"/>
          </a:pPr>
          <a:r>
            <a:rPr lang="tr-TR" sz="1900" b="1" kern="1200"/>
            <a:t>-</a:t>
          </a:r>
          <a:r>
            <a:rPr lang="tr-TR" sz="1900" kern="1200"/>
            <a:t>Mangal,kürek</a:t>
          </a:r>
          <a:endParaRPr lang="en-US" sz="1900" kern="1200"/>
        </a:p>
        <a:p>
          <a:pPr marL="171450" lvl="1" indent="-171450" algn="l" defTabSz="844550">
            <a:lnSpc>
              <a:spcPct val="90000"/>
            </a:lnSpc>
            <a:spcBef>
              <a:spcPct val="0"/>
            </a:spcBef>
            <a:spcAft>
              <a:spcPct val="15000"/>
            </a:spcAft>
            <a:buChar char="•"/>
          </a:pPr>
          <a:r>
            <a:rPr lang="tr-TR" sz="1900" b="1" kern="1200"/>
            <a:t>-</a:t>
          </a:r>
          <a:r>
            <a:rPr lang="tr-TR" sz="1900" kern="1200"/>
            <a:t>Şömine aksesuarları</a:t>
          </a:r>
          <a:endParaRPr lang="en-US" sz="1900" kern="1200"/>
        </a:p>
      </dsp:txBody>
      <dsp:txXfrm rot="-5400000">
        <a:off x="1844698" y="238495"/>
        <a:ext cx="3213202" cy="1224807"/>
      </dsp:txXfrm>
    </dsp:sp>
    <dsp:sp modelId="{E61AE7B3-F8BA-4E8D-B318-7AAA46702AAC}">
      <dsp:nvSpPr>
        <dsp:cNvPr id="0" name=""/>
        <dsp:cNvSpPr/>
      </dsp:nvSpPr>
      <dsp:spPr>
        <a:xfrm>
          <a:off x="0" y="2570"/>
          <a:ext cx="1844697" cy="1696657"/>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tr-TR" sz="2000" b="1" kern="1200" dirty="0"/>
            <a:t>Isınma araçları yapımı </a:t>
          </a:r>
          <a:endParaRPr lang="en-US" sz="2000" kern="1200" dirty="0"/>
        </a:p>
      </dsp:txBody>
      <dsp:txXfrm>
        <a:off x="82824" y="85394"/>
        <a:ext cx="1679049" cy="1531009"/>
      </dsp:txXfrm>
    </dsp:sp>
    <dsp:sp modelId="{AE362D45-DE0F-4373-A32F-8C3A7E73FF2C}">
      <dsp:nvSpPr>
        <dsp:cNvPr id="0" name=""/>
        <dsp:cNvSpPr/>
      </dsp:nvSpPr>
      <dsp:spPr>
        <a:xfrm rot="5400000">
          <a:off x="2805765" y="992658"/>
          <a:ext cx="1357325" cy="3279461"/>
        </a:xfrm>
        <a:prstGeom prst="round2SameRect">
          <a:avLst/>
        </a:prstGeom>
        <a:solidFill>
          <a:schemeClr val="accent2">
            <a:tint val="40000"/>
            <a:alpha val="90000"/>
            <a:hueOff val="438759"/>
            <a:satOff val="-23842"/>
            <a:lumOff val="-2370"/>
            <a:alphaOff val="0"/>
          </a:schemeClr>
        </a:solidFill>
        <a:ln w="9525" cap="rnd" cmpd="sng" algn="ctr">
          <a:solidFill>
            <a:schemeClr val="accent2">
              <a:tint val="40000"/>
              <a:alpha val="90000"/>
              <a:hueOff val="438759"/>
              <a:satOff val="-23842"/>
              <a:lumOff val="-237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tr-TR" sz="1900" kern="1200"/>
            <a:t>-Saban ve pulluk demiri</a:t>
          </a:r>
          <a:endParaRPr lang="en-US" sz="1900" kern="1200"/>
        </a:p>
        <a:p>
          <a:pPr marL="171450" lvl="1" indent="-171450" algn="l" defTabSz="844550">
            <a:lnSpc>
              <a:spcPct val="90000"/>
            </a:lnSpc>
            <a:spcBef>
              <a:spcPct val="0"/>
            </a:spcBef>
            <a:spcAft>
              <a:spcPct val="15000"/>
            </a:spcAft>
            <a:buChar char="•"/>
          </a:pPr>
          <a:r>
            <a:rPr lang="tr-TR" sz="1900" b="1" kern="1200"/>
            <a:t>-</a:t>
          </a:r>
          <a:r>
            <a:rPr lang="tr-TR" sz="1900" kern="1200"/>
            <a:t>Kazmalar,kürekler</a:t>
          </a:r>
          <a:endParaRPr lang="en-US" sz="1900" kern="1200"/>
        </a:p>
        <a:p>
          <a:pPr marL="171450" lvl="1" indent="-171450" algn="l" defTabSz="844550">
            <a:lnSpc>
              <a:spcPct val="90000"/>
            </a:lnSpc>
            <a:spcBef>
              <a:spcPct val="0"/>
            </a:spcBef>
            <a:spcAft>
              <a:spcPct val="15000"/>
            </a:spcAft>
            <a:buChar char="•"/>
          </a:pPr>
          <a:r>
            <a:rPr lang="tr-TR" sz="1900" b="1" kern="1200"/>
            <a:t>-</a:t>
          </a:r>
          <a:r>
            <a:rPr lang="tr-TR" sz="1900" kern="1200"/>
            <a:t>Çapalar,tırmıklar</a:t>
          </a:r>
          <a:endParaRPr lang="en-US" sz="1900" kern="1200"/>
        </a:p>
      </dsp:txBody>
      <dsp:txXfrm rot="-5400000">
        <a:off x="1844698" y="2019985"/>
        <a:ext cx="3213202" cy="1224807"/>
      </dsp:txXfrm>
    </dsp:sp>
    <dsp:sp modelId="{D29E9836-E16E-4A66-A6A4-555DE7B496D3}">
      <dsp:nvSpPr>
        <dsp:cNvPr id="0" name=""/>
        <dsp:cNvSpPr/>
      </dsp:nvSpPr>
      <dsp:spPr>
        <a:xfrm>
          <a:off x="0" y="1784060"/>
          <a:ext cx="1844697" cy="1696657"/>
        </a:xfrm>
        <a:prstGeom prst="roundRect">
          <a:avLst/>
        </a:prstGeom>
        <a:gradFill rotWithShape="0">
          <a:gsLst>
            <a:gs pos="0">
              <a:schemeClr val="accent2">
                <a:hueOff val="444544"/>
                <a:satOff val="-9785"/>
                <a:lumOff val="-7058"/>
                <a:alphaOff val="0"/>
                <a:tint val="96000"/>
                <a:lumMod val="104000"/>
              </a:schemeClr>
            </a:gs>
            <a:gs pos="100000">
              <a:schemeClr val="accent2">
                <a:hueOff val="444544"/>
                <a:satOff val="-9785"/>
                <a:lumOff val="-7058"/>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tr-TR" sz="2000" b="1" kern="1200" dirty="0"/>
            <a:t>Tarım araçları yapımı</a:t>
          </a:r>
          <a:endParaRPr lang="en-US" sz="2000" kern="1200" dirty="0"/>
        </a:p>
      </dsp:txBody>
      <dsp:txXfrm>
        <a:off x="82824" y="1866884"/>
        <a:ext cx="1679049" cy="1531009"/>
      </dsp:txXfrm>
    </dsp:sp>
    <dsp:sp modelId="{095B5198-913D-46EE-8B27-6513ED5BF3F4}">
      <dsp:nvSpPr>
        <dsp:cNvPr id="0" name=""/>
        <dsp:cNvSpPr/>
      </dsp:nvSpPr>
      <dsp:spPr>
        <a:xfrm rot="5400000">
          <a:off x="2805765" y="2774148"/>
          <a:ext cx="1357325" cy="3279461"/>
        </a:xfrm>
        <a:prstGeom prst="round2SameRect">
          <a:avLst/>
        </a:prstGeom>
        <a:solidFill>
          <a:schemeClr val="accent2">
            <a:tint val="40000"/>
            <a:alpha val="90000"/>
            <a:hueOff val="877517"/>
            <a:satOff val="-47684"/>
            <a:lumOff val="-4740"/>
            <a:alphaOff val="0"/>
          </a:schemeClr>
        </a:solidFill>
        <a:ln w="9525" cap="rnd" cmpd="sng" algn="ctr">
          <a:solidFill>
            <a:schemeClr val="accent2">
              <a:tint val="40000"/>
              <a:alpha val="90000"/>
              <a:hueOff val="877517"/>
              <a:satOff val="-47684"/>
              <a:lumOff val="-474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tr-TR" sz="1900" b="1" kern="1200"/>
            <a:t>-</a:t>
          </a:r>
          <a:r>
            <a:rPr lang="tr-TR" sz="1900" kern="1200"/>
            <a:t>Nal,mıh,gem</a:t>
          </a:r>
          <a:endParaRPr lang="en-US" sz="1900" kern="1200"/>
        </a:p>
        <a:p>
          <a:pPr marL="171450" lvl="1" indent="-171450" algn="l" defTabSz="844550">
            <a:lnSpc>
              <a:spcPct val="90000"/>
            </a:lnSpc>
            <a:spcBef>
              <a:spcPct val="0"/>
            </a:spcBef>
            <a:spcAft>
              <a:spcPct val="15000"/>
            </a:spcAft>
            <a:buChar char="•"/>
          </a:pPr>
          <a:r>
            <a:rPr lang="tr-TR" sz="1900" b="1" kern="1200"/>
            <a:t>-</a:t>
          </a:r>
          <a:r>
            <a:rPr lang="tr-TR" sz="1900" kern="1200"/>
            <a:t>Zincir</a:t>
          </a:r>
          <a:endParaRPr lang="en-US" sz="1900" kern="1200"/>
        </a:p>
        <a:p>
          <a:pPr marL="171450" lvl="1" indent="-171450" algn="l" defTabSz="844550">
            <a:lnSpc>
              <a:spcPct val="90000"/>
            </a:lnSpc>
            <a:spcBef>
              <a:spcPct val="0"/>
            </a:spcBef>
            <a:spcAft>
              <a:spcPct val="15000"/>
            </a:spcAft>
            <a:buChar char="•"/>
          </a:pPr>
          <a:r>
            <a:rPr lang="tr-TR" sz="1900" b="1" kern="1200"/>
            <a:t>-</a:t>
          </a:r>
          <a:r>
            <a:rPr lang="tr-TR" sz="1900" kern="1200"/>
            <a:t>Tasma</a:t>
          </a:r>
          <a:endParaRPr lang="en-US" sz="1900" kern="1200"/>
        </a:p>
      </dsp:txBody>
      <dsp:txXfrm rot="-5400000">
        <a:off x="1844698" y="3801475"/>
        <a:ext cx="3213202" cy="1224807"/>
      </dsp:txXfrm>
    </dsp:sp>
    <dsp:sp modelId="{EB904A23-7CA2-4EB3-ADDE-118EF94D6CC3}">
      <dsp:nvSpPr>
        <dsp:cNvPr id="0" name=""/>
        <dsp:cNvSpPr/>
      </dsp:nvSpPr>
      <dsp:spPr>
        <a:xfrm>
          <a:off x="0" y="3565551"/>
          <a:ext cx="1844697" cy="1696657"/>
        </a:xfrm>
        <a:prstGeom prst="roundRect">
          <a:avLst/>
        </a:prstGeom>
        <a:gradFill rotWithShape="0">
          <a:gsLst>
            <a:gs pos="0">
              <a:schemeClr val="accent2">
                <a:hueOff val="889088"/>
                <a:satOff val="-19570"/>
                <a:lumOff val="-14117"/>
                <a:alphaOff val="0"/>
                <a:tint val="96000"/>
                <a:lumMod val="104000"/>
              </a:schemeClr>
            </a:gs>
            <a:gs pos="100000">
              <a:schemeClr val="accent2">
                <a:hueOff val="889088"/>
                <a:satOff val="-19570"/>
                <a:lumOff val="-14117"/>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tr-TR" sz="2000" b="1" kern="1200" dirty="0"/>
            <a:t>Hayvan koşumu ve donanımı ile ilgili araç yapımı</a:t>
          </a:r>
          <a:endParaRPr lang="en-US" sz="2000" kern="1200" dirty="0"/>
        </a:p>
      </dsp:txBody>
      <dsp:txXfrm>
        <a:off x="82824" y="3648375"/>
        <a:ext cx="1679049" cy="15310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D04013-36C5-41E5-9EF2-BF4BE31C44EE}">
      <dsp:nvSpPr>
        <dsp:cNvPr id="0" name=""/>
        <dsp:cNvSpPr/>
      </dsp:nvSpPr>
      <dsp:spPr>
        <a:xfrm rot="5400000">
          <a:off x="2977487" y="-1003420"/>
          <a:ext cx="1013881" cy="3279461"/>
        </a:xfrm>
        <a:prstGeom prst="round2SameRect">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tr-TR" sz="1300" b="1" kern="1200"/>
            <a:t>-</a:t>
          </a:r>
          <a:r>
            <a:rPr lang="tr-TR" sz="1300" kern="1200"/>
            <a:t>Bıçak,süngü,kılıç,pala</a:t>
          </a:r>
          <a:endParaRPr lang="en-US" sz="1300" kern="1200"/>
        </a:p>
        <a:p>
          <a:pPr marL="114300" lvl="1" indent="-114300" algn="l" defTabSz="577850">
            <a:lnSpc>
              <a:spcPct val="90000"/>
            </a:lnSpc>
            <a:spcBef>
              <a:spcPct val="0"/>
            </a:spcBef>
            <a:spcAft>
              <a:spcPct val="15000"/>
            </a:spcAft>
            <a:buChar char="•"/>
          </a:pPr>
          <a:r>
            <a:rPr lang="tr-TR" sz="1300" b="1" kern="1200"/>
            <a:t>-</a:t>
          </a:r>
          <a:r>
            <a:rPr lang="tr-TR" sz="1300" kern="1200"/>
            <a:t>Ok ve mızrak uçları</a:t>
          </a:r>
          <a:endParaRPr lang="en-US" sz="1300" kern="1200"/>
        </a:p>
        <a:p>
          <a:pPr marL="114300" lvl="1" indent="-114300" algn="l" defTabSz="577850">
            <a:lnSpc>
              <a:spcPct val="90000"/>
            </a:lnSpc>
            <a:spcBef>
              <a:spcPct val="0"/>
            </a:spcBef>
            <a:spcAft>
              <a:spcPct val="15000"/>
            </a:spcAft>
            <a:buChar char="•"/>
          </a:pPr>
          <a:r>
            <a:rPr lang="tr-TR" sz="1300" b="1" kern="1200"/>
            <a:t>-</a:t>
          </a:r>
          <a:r>
            <a:rPr lang="tr-TR" sz="1300" kern="1200"/>
            <a:t>Balta</a:t>
          </a:r>
          <a:endParaRPr lang="en-US" sz="1300" kern="1200"/>
        </a:p>
        <a:p>
          <a:pPr marL="114300" lvl="1" indent="-114300" algn="l" defTabSz="577850">
            <a:lnSpc>
              <a:spcPct val="90000"/>
            </a:lnSpc>
            <a:spcBef>
              <a:spcPct val="0"/>
            </a:spcBef>
            <a:spcAft>
              <a:spcPct val="15000"/>
            </a:spcAft>
            <a:buChar char="•"/>
          </a:pPr>
          <a:r>
            <a:rPr lang="tr-TR" sz="1300" b="1" kern="1200"/>
            <a:t>-</a:t>
          </a:r>
          <a:r>
            <a:rPr lang="tr-TR" sz="1300" kern="1200"/>
            <a:t>Kalkanlar ve zırhlar</a:t>
          </a:r>
          <a:endParaRPr lang="en-US" sz="1300" kern="1200"/>
        </a:p>
      </dsp:txBody>
      <dsp:txXfrm rot="-5400000">
        <a:off x="1844697" y="178864"/>
        <a:ext cx="3229967" cy="914893"/>
      </dsp:txXfrm>
    </dsp:sp>
    <dsp:sp modelId="{7D7FE42E-586E-48DA-81B9-4A298A7C22FE}">
      <dsp:nvSpPr>
        <dsp:cNvPr id="0" name=""/>
        <dsp:cNvSpPr/>
      </dsp:nvSpPr>
      <dsp:spPr>
        <a:xfrm>
          <a:off x="0" y="2634"/>
          <a:ext cx="1844697" cy="1267351"/>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tr-TR" sz="1900" b="1" kern="1200" dirty="0"/>
            <a:t>Savaş araçları yapımı</a:t>
          </a:r>
          <a:endParaRPr lang="en-US" sz="1900" kern="1200" dirty="0"/>
        </a:p>
      </dsp:txBody>
      <dsp:txXfrm>
        <a:off x="61867" y="64501"/>
        <a:ext cx="1720963" cy="1143617"/>
      </dsp:txXfrm>
    </dsp:sp>
    <dsp:sp modelId="{C63B0828-9D00-4AF6-AA05-962FDB82C0ED}">
      <dsp:nvSpPr>
        <dsp:cNvPr id="0" name=""/>
        <dsp:cNvSpPr/>
      </dsp:nvSpPr>
      <dsp:spPr>
        <a:xfrm rot="5400000">
          <a:off x="2977487" y="327299"/>
          <a:ext cx="1013881" cy="3279461"/>
        </a:xfrm>
        <a:prstGeom prst="round2SameRect">
          <a:avLst/>
        </a:prstGeom>
        <a:solidFill>
          <a:schemeClr val="accent2">
            <a:tint val="40000"/>
            <a:alpha val="90000"/>
            <a:hueOff val="292506"/>
            <a:satOff val="-15895"/>
            <a:lumOff val="-1580"/>
            <a:alphaOff val="0"/>
          </a:schemeClr>
        </a:solidFill>
        <a:ln w="9525" cap="rnd" cmpd="sng" algn="ctr">
          <a:solidFill>
            <a:schemeClr val="accent2">
              <a:tint val="40000"/>
              <a:alpha val="90000"/>
              <a:hueOff val="292506"/>
              <a:satOff val="-15895"/>
              <a:lumOff val="-158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tr-TR" sz="1300" b="1" kern="1200"/>
            <a:t>-</a:t>
          </a:r>
          <a:r>
            <a:rPr lang="tr-TR" sz="1300" kern="1200"/>
            <a:t>Korkuluklar, trabzanlar</a:t>
          </a:r>
          <a:endParaRPr lang="en-US" sz="1300" kern="1200"/>
        </a:p>
        <a:p>
          <a:pPr marL="114300" lvl="1" indent="-114300" algn="l" defTabSz="577850">
            <a:lnSpc>
              <a:spcPct val="90000"/>
            </a:lnSpc>
            <a:spcBef>
              <a:spcPct val="0"/>
            </a:spcBef>
            <a:spcAft>
              <a:spcPct val="15000"/>
            </a:spcAft>
            <a:buChar char="•"/>
          </a:pPr>
          <a:r>
            <a:rPr lang="tr-TR" sz="1300" b="1" kern="1200"/>
            <a:t>-</a:t>
          </a:r>
          <a:r>
            <a:rPr lang="tr-TR" sz="1300" kern="1200"/>
            <a:t>Kapılar</a:t>
          </a:r>
          <a:endParaRPr lang="en-US" sz="1300" kern="1200"/>
        </a:p>
        <a:p>
          <a:pPr marL="114300" lvl="1" indent="-114300" algn="l" defTabSz="577850">
            <a:lnSpc>
              <a:spcPct val="90000"/>
            </a:lnSpc>
            <a:spcBef>
              <a:spcPct val="0"/>
            </a:spcBef>
            <a:spcAft>
              <a:spcPct val="15000"/>
            </a:spcAft>
            <a:buChar char="•"/>
          </a:pPr>
          <a:r>
            <a:rPr lang="tr-TR" sz="1300" b="1" kern="1200"/>
            <a:t>-</a:t>
          </a:r>
          <a:r>
            <a:rPr lang="tr-TR" sz="1300" kern="1200"/>
            <a:t>Bahçe demirleri</a:t>
          </a:r>
          <a:endParaRPr lang="en-US" sz="1300" kern="1200"/>
        </a:p>
      </dsp:txBody>
      <dsp:txXfrm rot="-5400000">
        <a:off x="1844697" y="1509583"/>
        <a:ext cx="3229967" cy="914893"/>
      </dsp:txXfrm>
    </dsp:sp>
    <dsp:sp modelId="{40C711B0-727D-4816-8C12-64EDDA078F83}">
      <dsp:nvSpPr>
        <dsp:cNvPr id="0" name=""/>
        <dsp:cNvSpPr/>
      </dsp:nvSpPr>
      <dsp:spPr>
        <a:xfrm>
          <a:off x="0" y="1333354"/>
          <a:ext cx="1844697" cy="1267351"/>
        </a:xfrm>
        <a:prstGeom prst="roundRect">
          <a:avLst/>
        </a:prstGeom>
        <a:gradFill rotWithShape="0">
          <a:gsLst>
            <a:gs pos="0">
              <a:schemeClr val="accent2">
                <a:hueOff val="296363"/>
                <a:satOff val="-6523"/>
                <a:lumOff val="-4706"/>
                <a:alphaOff val="0"/>
                <a:tint val="96000"/>
                <a:lumMod val="104000"/>
              </a:schemeClr>
            </a:gs>
            <a:gs pos="100000">
              <a:schemeClr val="accent2">
                <a:hueOff val="296363"/>
                <a:satOff val="-6523"/>
                <a:lumOff val="-4706"/>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tr-TR" sz="1900" b="1" kern="1200" dirty="0"/>
            <a:t>Mimari eleman yapımı</a:t>
          </a:r>
          <a:endParaRPr lang="en-US" sz="1900" kern="1200" dirty="0"/>
        </a:p>
      </dsp:txBody>
      <dsp:txXfrm>
        <a:off x="61867" y="1395221"/>
        <a:ext cx="1720963" cy="1143617"/>
      </dsp:txXfrm>
    </dsp:sp>
    <dsp:sp modelId="{389D77FF-FBC9-4248-B14F-F9F179E75EBD}">
      <dsp:nvSpPr>
        <dsp:cNvPr id="0" name=""/>
        <dsp:cNvSpPr/>
      </dsp:nvSpPr>
      <dsp:spPr>
        <a:xfrm rot="5400000">
          <a:off x="2977487" y="1658018"/>
          <a:ext cx="1013881" cy="3279461"/>
        </a:xfrm>
        <a:prstGeom prst="round2SameRect">
          <a:avLst/>
        </a:prstGeom>
        <a:solidFill>
          <a:schemeClr val="accent2">
            <a:tint val="40000"/>
            <a:alpha val="90000"/>
            <a:hueOff val="585012"/>
            <a:satOff val="-31789"/>
            <a:lumOff val="-3160"/>
            <a:alphaOff val="0"/>
          </a:schemeClr>
        </a:solidFill>
        <a:ln w="9525" cap="rnd" cmpd="sng" algn="ctr">
          <a:solidFill>
            <a:schemeClr val="accent2">
              <a:tint val="40000"/>
              <a:alpha val="90000"/>
              <a:hueOff val="585012"/>
              <a:satOff val="-31789"/>
              <a:lumOff val="-316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tr-TR" sz="1300" b="1" kern="1200"/>
            <a:t>-</a:t>
          </a:r>
          <a:r>
            <a:rPr lang="tr-TR" sz="1300" kern="1200"/>
            <a:t>Zilli maşa</a:t>
          </a:r>
          <a:endParaRPr lang="en-US" sz="1300" kern="1200"/>
        </a:p>
        <a:p>
          <a:pPr marL="114300" lvl="1" indent="-114300" algn="l" defTabSz="577850">
            <a:lnSpc>
              <a:spcPct val="90000"/>
            </a:lnSpc>
            <a:spcBef>
              <a:spcPct val="0"/>
            </a:spcBef>
            <a:spcAft>
              <a:spcPct val="15000"/>
            </a:spcAft>
            <a:buChar char="•"/>
          </a:pPr>
          <a:r>
            <a:rPr lang="tr-TR" sz="1300" b="1" kern="1200"/>
            <a:t>-</a:t>
          </a:r>
          <a:r>
            <a:rPr lang="tr-TR" sz="1300" kern="1200"/>
            <a:t>Diğer aksesuarlar</a:t>
          </a:r>
          <a:endParaRPr lang="en-US" sz="1300" kern="1200"/>
        </a:p>
      </dsp:txBody>
      <dsp:txXfrm rot="-5400000">
        <a:off x="1844697" y="2840302"/>
        <a:ext cx="3229967" cy="914893"/>
      </dsp:txXfrm>
    </dsp:sp>
    <dsp:sp modelId="{FB9D19E6-4032-4EB5-9F78-C481060E3C8A}">
      <dsp:nvSpPr>
        <dsp:cNvPr id="0" name=""/>
        <dsp:cNvSpPr/>
      </dsp:nvSpPr>
      <dsp:spPr>
        <a:xfrm>
          <a:off x="0" y="2664073"/>
          <a:ext cx="1844697" cy="1267351"/>
        </a:xfrm>
        <a:prstGeom prst="roundRect">
          <a:avLst/>
        </a:prstGeom>
        <a:gradFill rotWithShape="0">
          <a:gsLst>
            <a:gs pos="0">
              <a:schemeClr val="accent2">
                <a:hueOff val="592725"/>
                <a:satOff val="-13047"/>
                <a:lumOff val="-9411"/>
                <a:alphaOff val="0"/>
                <a:tint val="96000"/>
                <a:lumMod val="104000"/>
              </a:schemeClr>
            </a:gs>
            <a:gs pos="100000">
              <a:schemeClr val="accent2">
                <a:hueOff val="592725"/>
                <a:satOff val="-13047"/>
                <a:lumOff val="-9411"/>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tr-TR" sz="1900" b="1" kern="1200" dirty="0"/>
            <a:t>Müzik araçları ve aksesuarları yapımı</a:t>
          </a:r>
          <a:endParaRPr lang="en-US" sz="1900" kern="1200" dirty="0"/>
        </a:p>
      </dsp:txBody>
      <dsp:txXfrm>
        <a:off x="61867" y="2725940"/>
        <a:ext cx="1720963" cy="1143617"/>
      </dsp:txXfrm>
    </dsp:sp>
    <dsp:sp modelId="{E3144C83-53A2-4079-B71A-D8AC65CD85AA}">
      <dsp:nvSpPr>
        <dsp:cNvPr id="0" name=""/>
        <dsp:cNvSpPr/>
      </dsp:nvSpPr>
      <dsp:spPr>
        <a:xfrm rot="5400000">
          <a:off x="2977487" y="2988737"/>
          <a:ext cx="1013881" cy="3279461"/>
        </a:xfrm>
        <a:prstGeom prst="round2SameRect">
          <a:avLst/>
        </a:prstGeom>
        <a:solidFill>
          <a:schemeClr val="accent2">
            <a:tint val="40000"/>
            <a:alpha val="90000"/>
            <a:hueOff val="877517"/>
            <a:satOff val="-47684"/>
            <a:lumOff val="-4740"/>
            <a:alphaOff val="0"/>
          </a:schemeClr>
        </a:solidFill>
        <a:ln w="9525" cap="rnd" cmpd="sng" algn="ctr">
          <a:solidFill>
            <a:schemeClr val="accent2">
              <a:tint val="40000"/>
              <a:alpha val="90000"/>
              <a:hueOff val="877517"/>
              <a:satOff val="-47684"/>
              <a:lumOff val="-474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tr-TR" sz="1300" kern="1200"/>
            <a:t>-Mühürler</a:t>
          </a:r>
          <a:endParaRPr lang="en-US" sz="1300" kern="1200"/>
        </a:p>
        <a:p>
          <a:pPr marL="114300" lvl="1" indent="-114300" algn="l" defTabSz="577850">
            <a:lnSpc>
              <a:spcPct val="90000"/>
            </a:lnSpc>
            <a:spcBef>
              <a:spcPct val="0"/>
            </a:spcBef>
            <a:spcAft>
              <a:spcPct val="15000"/>
            </a:spcAft>
            <a:buChar char="•"/>
          </a:pPr>
          <a:r>
            <a:rPr lang="tr-TR" sz="1300" kern="1200"/>
            <a:t>-Makaslar</a:t>
          </a:r>
          <a:endParaRPr lang="en-US" sz="1300" kern="1200"/>
        </a:p>
        <a:p>
          <a:pPr marL="114300" lvl="1" indent="-114300" algn="l" defTabSz="577850">
            <a:lnSpc>
              <a:spcPct val="90000"/>
            </a:lnSpc>
            <a:spcBef>
              <a:spcPct val="0"/>
            </a:spcBef>
            <a:spcAft>
              <a:spcPct val="15000"/>
            </a:spcAft>
            <a:buChar char="•"/>
          </a:pPr>
          <a:r>
            <a:rPr lang="tr-TR" sz="1300" kern="1200"/>
            <a:t>-Bizler</a:t>
          </a:r>
          <a:endParaRPr lang="en-US" sz="1300" kern="1200"/>
        </a:p>
      </dsp:txBody>
      <dsp:txXfrm rot="-5400000">
        <a:off x="1844697" y="4171021"/>
        <a:ext cx="3229967" cy="914893"/>
      </dsp:txXfrm>
    </dsp:sp>
    <dsp:sp modelId="{BD629635-CC01-417E-9E9E-3E7FFB7522B5}">
      <dsp:nvSpPr>
        <dsp:cNvPr id="0" name=""/>
        <dsp:cNvSpPr/>
      </dsp:nvSpPr>
      <dsp:spPr>
        <a:xfrm>
          <a:off x="0" y="3994792"/>
          <a:ext cx="1844697" cy="1267351"/>
        </a:xfrm>
        <a:prstGeom prst="roundRect">
          <a:avLst/>
        </a:prstGeom>
        <a:gradFill rotWithShape="0">
          <a:gsLst>
            <a:gs pos="0">
              <a:schemeClr val="accent2">
                <a:hueOff val="889088"/>
                <a:satOff val="-19570"/>
                <a:lumOff val="-14117"/>
                <a:alphaOff val="0"/>
                <a:tint val="96000"/>
                <a:lumMod val="104000"/>
              </a:schemeClr>
            </a:gs>
            <a:gs pos="100000">
              <a:schemeClr val="accent2">
                <a:hueOff val="889088"/>
                <a:satOff val="-19570"/>
                <a:lumOff val="-14117"/>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tr-TR" sz="1900" b="1" kern="1200" dirty="0"/>
            <a:t>Diğer kullanım eşyası yapımı</a:t>
          </a:r>
          <a:endParaRPr lang="en-US" sz="1900" kern="1200" dirty="0"/>
        </a:p>
      </dsp:txBody>
      <dsp:txXfrm>
        <a:off x="61867" y="4056659"/>
        <a:ext cx="1720963" cy="11436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D8259B-3649-42BB-8F4E-49132612B616}">
      <dsp:nvSpPr>
        <dsp:cNvPr id="0" name=""/>
        <dsp:cNvSpPr/>
      </dsp:nvSpPr>
      <dsp:spPr>
        <a:xfrm>
          <a:off x="0" y="34652"/>
          <a:ext cx="5124159" cy="359774"/>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2.1.Mutfak araçları yapımı</a:t>
          </a:r>
        </a:p>
      </dsp:txBody>
      <dsp:txXfrm>
        <a:off x="17563" y="52215"/>
        <a:ext cx="5089033" cy="324648"/>
      </dsp:txXfrm>
    </dsp:sp>
    <dsp:sp modelId="{A3E48903-0CA0-4E92-8852-DE9DA71472EC}">
      <dsp:nvSpPr>
        <dsp:cNvPr id="0" name=""/>
        <dsp:cNvSpPr/>
      </dsp:nvSpPr>
      <dsp:spPr>
        <a:xfrm>
          <a:off x="0" y="437627"/>
          <a:ext cx="5124159" cy="359774"/>
        </a:xfrm>
        <a:prstGeom prst="roundRect">
          <a:avLst/>
        </a:prstGeom>
        <a:gradFill rotWithShape="0">
          <a:gsLst>
            <a:gs pos="0">
              <a:schemeClr val="accent2">
                <a:hueOff val="74091"/>
                <a:satOff val="-1631"/>
                <a:lumOff val="-1176"/>
                <a:alphaOff val="0"/>
                <a:tint val="96000"/>
                <a:lumMod val="104000"/>
              </a:schemeClr>
            </a:gs>
            <a:gs pos="100000">
              <a:schemeClr val="accent2">
                <a:hueOff val="74091"/>
                <a:satOff val="-1631"/>
                <a:lumOff val="-1176"/>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-Kazanlar,tavalar</a:t>
          </a:r>
        </a:p>
      </dsp:txBody>
      <dsp:txXfrm>
        <a:off x="17563" y="455190"/>
        <a:ext cx="5089033" cy="324648"/>
      </dsp:txXfrm>
    </dsp:sp>
    <dsp:sp modelId="{70FA4B31-7DE5-4595-950E-03784AE555C9}">
      <dsp:nvSpPr>
        <dsp:cNvPr id="0" name=""/>
        <dsp:cNvSpPr/>
      </dsp:nvSpPr>
      <dsp:spPr>
        <a:xfrm>
          <a:off x="0" y="840602"/>
          <a:ext cx="5124159" cy="359774"/>
        </a:xfrm>
        <a:prstGeom prst="roundRect">
          <a:avLst/>
        </a:prstGeom>
        <a:gradFill rotWithShape="0">
          <a:gsLst>
            <a:gs pos="0">
              <a:schemeClr val="accent2">
                <a:hueOff val="148181"/>
                <a:satOff val="-3262"/>
                <a:lumOff val="-2353"/>
                <a:alphaOff val="0"/>
                <a:tint val="96000"/>
                <a:lumMod val="104000"/>
              </a:schemeClr>
            </a:gs>
            <a:gs pos="100000">
              <a:schemeClr val="accent2">
                <a:hueOff val="148181"/>
                <a:satOff val="-3262"/>
                <a:lumOff val="-2353"/>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-Tabaklar</a:t>
          </a:r>
        </a:p>
      </dsp:txBody>
      <dsp:txXfrm>
        <a:off x="17563" y="858165"/>
        <a:ext cx="5089033" cy="324648"/>
      </dsp:txXfrm>
    </dsp:sp>
    <dsp:sp modelId="{7272CD52-304C-492F-B854-028D689B26C1}">
      <dsp:nvSpPr>
        <dsp:cNvPr id="0" name=""/>
        <dsp:cNvSpPr/>
      </dsp:nvSpPr>
      <dsp:spPr>
        <a:xfrm>
          <a:off x="0" y="1243577"/>
          <a:ext cx="5124159" cy="359774"/>
        </a:xfrm>
        <a:prstGeom prst="roundRect">
          <a:avLst/>
        </a:prstGeom>
        <a:gradFill rotWithShape="0">
          <a:gsLst>
            <a:gs pos="0">
              <a:schemeClr val="accent2">
                <a:hueOff val="222272"/>
                <a:satOff val="-4892"/>
                <a:lumOff val="-3529"/>
                <a:alphaOff val="0"/>
                <a:tint val="96000"/>
                <a:lumMod val="104000"/>
              </a:schemeClr>
            </a:gs>
            <a:gs pos="100000">
              <a:schemeClr val="accent2">
                <a:hueOff val="222272"/>
                <a:satOff val="-4892"/>
                <a:lumOff val="-3529"/>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-Maşrapalar</a:t>
          </a:r>
        </a:p>
      </dsp:txBody>
      <dsp:txXfrm>
        <a:off x="17563" y="1261140"/>
        <a:ext cx="5089033" cy="324648"/>
      </dsp:txXfrm>
    </dsp:sp>
    <dsp:sp modelId="{E0A33B43-0F49-4574-97AE-FB0777142343}">
      <dsp:nvSpPr>
        <dsp:cNvPr id="0" name=""/>
        <dsp:cNvSpPr/>
      </dsp:nvSpPr>
      <dsp:spPr>
        <a:xfrm>
          <a:off x="0" y="1646552"/>
          <a:ext cx="5124159" cy="359774"/>
        </a:xfrm>
        <a:prstGeom prst="roundRect">
          <a:avLst/>
        </a:prstGeom>
        <a:gradFill rotWithShape="0">
          <a:gsLst>
            <a:gs pos="0">
              <a:schemeClr val="accent2">
                <a:hueOff val="296363"/>
                <a:satOff val="-6523"/>
                <a:lumOff val="-4706"/>
                <a:alphaOff val="0"/>
                <a:tint val="96000"/>
                <a:lumMod val="104000"/>
              </a:schemeClr>
            </a:gs>
            <a:gs pos="100000">
              <a:schemeClr val="accent2">
                <a:hueOff val="296363"/>
                <a:satOff val="-6523"/>
                <a:lumOff val="-4706"/>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-Siniler</a:t>
          </a:r>
        </a:p>
      </dsp:txBody>
      <dsp:txXfrm>
        <a:off x="17563" y="1664115"/>
        <a:ext cx="5089033" cy="324648"/>
      </dsp:txXfrm>
    </dsp:sp>
    <dsp:sp modelId="{17151730-5670-4A34-A13C-73FE8E8A4108}">
      <dsp:nvSpPr>
        <dsp:cNvPr id="0" name=""/>
        <dsp:cNvSpPr/>
      </dsp:nvSpPr>
      <dsp:spPr>
        <a:xfrm>
          <a:off x="0" y="2049527"/>
          <a:ext cx="5124159" cy="359774"/>
        </a:xfrm>
        <a:prstGeom prst="roundRect">
          <a:avLst/>
        </a:prstGeom>
        <a:gradFill rotWithShape="0">
          <a:gsLst>
            <a:gs pos="0">
              <a:schemeClr val="accent2">
                <a:hueOff val="370453"/>
                <a:satOff val="-8154"/>
                <a:lumOff val="-5882"/>
                <a:alphaOff val="0"/>
                <a:tint val="96000"/>
                <a:lumMod val="104000"/>
              </a:schemeClr>
            </a:gs>
            <a:gs pos="100000">
              <a:schemeClr val="accent2">
                <a:hueOff val="370453"/>
                <a:satOff val="-8154"/>
                <a:lumOff val="-5882"/>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2.2.Muhafaza ve taşıma araçları yapımı</a:t>
          </a:r>
        </a:p>
      </dsp:txBody>
      <dsp:txXfrm>
        <a:off x="17563" y="2067090"/>
        <a:ext cx="5089033" cy="324648"/>
      </dsp:txXfrm>
    </dsp:sp>
    <dsp:sp modelId="{41B761DB-E435-455F-9625-25AAD384E0CD}">
      <dsp:nvSpPr>
        <dsp:cNvPr id="0" name=""/>
        <dsp:cNvSpPr/>
      </dsp:nvSpPr>
      <dsp:spPr>
        <a:xfrm>
          <a:off x="0" y="2452502"/>
          <a:ext cx="5124159" cy="359774"/>
        </a:xfrm>
        <a:prstGeom prst="roundRect">
          <a:avLst/>
        </a:prstGeom>
        <a:gradFill rotWithShape="0">
          <a:gsLst>
            <a:gs pos="0">
              <a:schemeClr val="accent2">
                <a:hueOff val="444544"/>
                <a:satOff val="-9785"/>
                <a:lumOff val="-7058"/>
                <a:alphaOff val="0"/>
                <a:tint val="96000"/>
                <a:lumMod val="104000"/>
              </a:schemeClr>
            </a:gs>
            <a:gs pos="100000">
              <a:schemeClr val="accent2">
                <a:hueOff val="444544"/>
                <a:satOff val="-9785"/>
                <a:lumOff val="-7058"/>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-Güğümler</a:t>
          </a:r>
        </a:p>
      </dsp:txBody>
      <dsp:txXfrm>
        <a:off x="17563" y="2470065"/>
        <a:ext cx="5089033" cy="324648"/>
      </dsp:txXfrm>
    </dsp:sp>
    <dsp:sp modelId="{95B88F9C-4AA1-48B2-A546-338D1C096739}">
      <dsp:nvSpPr>
        <dsp:cNvPr id="0" name=""/>
        <dsp:cNvSpPr/>
      </dsp:nvSpPr>
      <dsp:spPr>
        <a:xfrm>
          <a:off x="0" y="2855477"/>
          <a:ext cx="5124159" cy="359774"/>
        </a:xfrm>
        <a:prstGeom prst="roundRect">
          <a:avLst/>
        </a:prstGeom>
        <a:gradFill rotWithShape="0">
          <a:gsLst>
            <a:gs pos="0">
              <a:schemeClr val="accent2">
                <a:hueOff val="518635"/>
                <a:satOff val="-11416"/>
                <a:lumOff val="-8235"/>
                <a:alphaOff val="0"/>
                <a:tint val="96000"/>
                <a:lumMod val="104000"/>
              </a:schemeClr>
            </a:gs>
            <a:gs pos="100000">
              <a:schemeClr val="accent2">
                <a:hueOff val="518635"/>
                <a:satOff val="-11416"/>
                <a:lumOff val="-8235"/>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-Sürahiler</a:t>
          </a:r>
        </a:p>
      </dsp:txBody>
      <dsp:txXfrm>
        <a:off x="17563" y="2873040"/>
        <a:ext cx="5089033" cy="324648"/>
      </dsp:txXfrm>
    </dsp:sp>
    <dsp:sp modelId="{E8102263-314F-45A9-9AEB-56E65AC89FE2}">
      <dsp:nvSpPr>
        <dsp:cNvPr id="0" name=""/>
        <dsp:cNvSpPr/>
      </dsp:nvSpPr>
      <dsp:spPr>
        <a:xfrm>
          <a:off x="0" y="3258452"/>
          <a:ext cx="5124159" cy="359774"/>
        </a:xfrm>
        <a:prstGeom prst="roundRect">
          <a:avLst/>
        </a:prstGeom>
        <a:gradFill rotWithShape="0">
          <a:gsLst>
            <a:gs pos="0">
              <a:schemeClr val="accent2">
                <a:hueOff val="592725"/>
                <a:satOff val="-13047"/>
                <a:lumOff val="-9411"/>
                <a:alphaOff val="0"/>
                <a:tint val="96000"/>
                <a:lumMod val="104000"/>
              </a:schemeClr>
            </a:gs>
            <a:gs pos="100000">
              <a:schemeClr val="accent2">
                <a:hueOff val="592725"/>
                <a:satOff val="-13047"/>
                <a:lumOff val="-9411"/>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-İbrikler,bakraçlar</a:t>
          </a:r>
        </a:p>
      </dsp:txBody>
      <dsp:txXfrm>
        <a:off x="17563" y="3276015"/>
        <a:ext cx="5089033" cy="324648"/>
      </dsp:txXfrm>
    </dsp:sp>
    <dsp:sp modelId="{BEBB36CE-80D6-485F-AB38-BBF32B4E1648}">
      <dsp:nvSpPr>
        <dsp:cNvPr id="0" name=""/>
        <dsp:cNvSpPr/>
      </dsp:nvSpPr>
      <dsp:spPr>
        <a:xfrm>
          <a:off x="0" y="3661427"/>
          <a:ext cx="5124159" cy="359774"/>
        </a:xfrm>
        <a:prstGeom prst="roundRect">
          <a:avLst/>
        </a:prstGeom>
        <a:gradFill rotWithShape="0">
          <a:gsLst>
            <a:gs pos="0">
              <a:schemeClr val="accent2">
                <a:hueOff val="666816"/>
                <a:satOff val="-14677"/>
                <a:lumOff val="-10588"/>
                <a:alphaOff val="0"/>
                <a:tint val="96000"/>
                <a:lumMod val="104000"/>
              </a:schemeClr>
            </a:gs>
            <a:gs pos="100000">
              <a:schemeClr val="accent2">
                <a:hueOff val="666816"/>
                <a:satOff val="-14677"/>
                <a:lumOff val="-10588"/>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2.3.Hamam takımları ve temizlik araçları yapımı</a:t>
          </a:r>
        </a:p>
      </dsp:txBody>
      <dsp:txXfrm>
        <a:off x="17563" y="3678990"/>
        <a:ext cx="5089033" cy="324648"/>
      </dsp:txXfrm>
    </dsp:sp>
    <dsp:sp modelId="{765F88D0-8164-44FA-A34B-7332FD0084F7}">
      <dsp:nvSpPr>
        <dsp:cNvPr id="0" name=""/>
        <dsp:cNvSpPr/>
      </dsp:nvSpPr>
      <dsp:spPr>
        <a:xfrm>
          <a:off x="0" y="4064402"/>
          <a:ext cx="5124159" cy="359774"/>
        </a:xfrm>
        <a:prstGeom prst="roundRect">
          <a:avLst/>
        </a:prstGeom>
        <a:gradFill rotWithShape="0">
          <a:gsLst>
            <a:gs pos="0">
              <a:schemeClr val="accent2">
                <a:hueOff val="740907"/>
                <a:satOff val="-16308"/>
                <a:lumOff val="-11764"/>
                <a:alphaOff val="0"/>
                <a:tint val="96000"/>
                <a:lumMod val="104000"/>
              </a:schemeClr>
            </a:gs>
            <a:gs pos="100000">
              <a:schemeClr val="accent2">
                <a:hueOff val="740907"/>
                <a:satOff val="-16308"/>
                <a:lumOff val="-11764"/>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-Hamam tası</a:t>
          </a:r>
        </a:p>
      </dsp:txBody>
      <dsp:txXfrm>
        <a:off x="17563" y="4081965"/>
        <a:ext cx="5089033" cy="324648"/>
      </dsp:txXfrm>
    </dsp:sp>
    <dsp:sp modelId="{3B8B400A-B924-4B9E-9B60-C7CC1DB1975E}">
      <dsp:nvSpPr>
        <dsp:cNvPr id="0" name=""/>
        <dsp:cNvSpPr/>
      </dsp:nvSpPr>
      <dsp:spPr>
        <a:xfrm>
          <a:off x="0" y="4467377"/>
          <a:ext cx="5124159" cy="359774"/>
        </a:xfrm>
        <a:prstGeom prst="roundRect">
          <a:avLst/>
        </a:prstGeom>
        <a:gradFill rotWithShape="0">
          <a:gsLst>
            <a:gs pos="0">
              <a:schemeClr val="accent2">
                <a:hueOff val="814997"/>
                <a:satOff val="-17939"/>
                <a:lumOff val="-12941"/>
                <a:alphaOff val="0"/>
                <a:tint val="96000"/>
                <a:lumMod val="104000"/>
              </a:schemeClr>
            </a:gs>
            <a:gs pos="100000">
              <a:schemeClr val="accent2">
                <a:hueOff val="814997"/>
                <a:satOff val="-17939"/>
                <a:lumOff val="-12941"/>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-Sabun kutuları</a:t>
          </a:r>
        </a:p>
      </dsp:txBody>
      <dsp:txXfrm>
        <a:off x="17563" y="4484940"/>
        <a:ext cx="5089033" cy="324648"/>
      </dsp:txXfrm>
    </dsp:sp>
    <dsp:sp modelId="{5ADDF8F3-8678-43EF-9690-F6706BF62DC7}">
      <dsp:nvSpPr>
        <dsp:cNvPr id="0" name=""/>
        <dsp:cNvSpPr/>
      </dsp:nvSpPr>
      <dsp:spPr>
        <a:xfrm>
          <a:off x="0" y="4870351"/>
          <a:ext cx="5124159" cy="359774"/>
        </a:xfrm>
        <a:prstGeom prst="roundRect">
          <a:avLst/>
        </a:prstGeom>
        <a:gradFill rotWithShape="0">
          <a:gsLst>
            <a:gs pos="0">
              <a:schemeClr val="accent2">
                <a:hueOff val="889088"/>
                <a:satOff val="-19570"/>
                <a:lumOff val="-14117"/>
                <a:alphaOff val="0"/>
                <a:tint val="96000"/>
                <a:lumMod val="104000"/>
              </a:schemeClr>
            </a:gs>
            <a:gs pos="100000">
              <a:schemeClr val="accent2">
                <a:hueOff val="889088"/>
                <a:satOff val="-19570"/>
                <a:lumOff val="-14117"/>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-Leğen ibrik takımları</a:t>
          </a:r>
        </a:p>
      </dsp:txBody>
      <dsp:txXfrm>
        <a:off x="17563" y="4887914"/>
        <a:ext cx="5089033" cy="32464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B1A8D1-2883-4CE6-9C7E-064DE45A2A4E}">
      <dsp:nvSpPr>
        <dsp:cNvPr id="0" name=""/>
        <dsp:cNvSpPr/>
      </dsp:nvSpPr>
      <dsp:spPr>
        <a:xfrm>
          <a:off x="0" y="75672"/>
          <a:ext cx="5124159" cy="754777"/>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tr-TR" sz="1900" b="1" kern="1200"/>
            <a:t>2.4.Isınma ve ısıtma araçları yapımı </a:t>
          </a:r>
          <a:endParaRPr lang="en-US" sz="1900" kern="1200"/>
        </a:p>
      </dsp:txBody>
      <dsp:txXfrm>
        <a:off x="36845" y="112517"/>
        <a:ext cx="5050469" cy="681087"/>
      </dsp:txXfrm>
    </dsp:sp>
    <dsp:sp modelId="{7D4D3F61-7093-43CA-BD18-355A4E715D12}">
      <dsp:nvSpPr>
        <dsp:cNvPr id="0" name=""/>
        <dsp:cNvSpPr/>
      </dsp:nvSpPr>
      <dsp:spPr>
        <a:xfrm>
          <a:off x="0" y="830450"/>
          <a:ext cx="5124159" cy="521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692"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tr-TR" sz="1500" b="1" kern="1200"/>
            <a:t>-</a:t>
          </a:r>
          <a:r>
            <a:rPr lang="tr-TR" sz="1500" kern="1200"/>
            <a:t>Mangal</a:t>
          </a:r>
          <a:endParaRPr lang="en-US" sz="1500" kern="1200"/>
        </a:p>
        <a:p>
          <a:pPr marL="114300" lvl="1" indent="-114300" algn="l" defTabSz="666750">
            <a:lnSpc>
              <a:spcPct val="90000"/>
            </a:lnSpc>
            <a:spcBef>
              <a:spcPct val="0"/>
            </a:spcBef>
            <a:spcAft>
              <a:spcPct val="20000"/>
            </a:spcAft>
            <a:buChar char="•"/>
          </a:pPr>
          <a:r>
            <a:rPr lang="tr-TR" sz="1500" b="1" kern="1200"/>
            <a:t>-</a:t>
          </a:r>
          <a:r>
            <a:rPr lang="tr-TR" sz="1500" kern="1200"/>
            <a:t>Şömine</a:t>
          </a:r>
          <a:endParaRPr lang="en-US" sz="1500" kern="1200"/>
        </a:p>
      </dsp:txBody>
      <dsp:txXfrm>
        <a:off x="0" y="830450"/>
        <a:ext cx="5124159" cy="521122"/>
      </dsp:txXfrm>
    </dsp:sp>
    <dsp:sp modelId="{FAB0A642-F9BE-47C7-B088-53349EA2C62E}">
      <dsp:nvSpPr>
        <dsp:cNvPr id="0" name=""/>
        <dsp:cNvSpPr/>
      </dsp:nvSpPr>
      <dsp:spPr>
        <a:xfrm>
          <a:off x="0" y="1351572"/>
          <a:ext cx="5124159" cy="754777"/>
        </a:xfrm>
        <a:prstGeom prst="roundRect">
          <a:avLst/>
        </a:prstGeom>
        <a:gradFill rotWithShape="0">
          <a:gsLst>
            <a:gs pos="0">
              <a:schemeClr val="accent2">
                <a:hueOff val="296363"/>
                <a:satOff val="-6523"/>
                <a:lumOff val="-4706"/>
                <a:alphaOff val="0"/>
                <a:tint val="96000"/>
                <a:lumMod val="104000"/>
              </a:schemeClr>
            </a:gs>
            <a:gs pos="100000">
              <a:schemeClr val="accent2">
                <a:hueOff val="296363"/>
                <a:satOff val="-6523"/>
                <a:lumOff val="-4706"/>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tr-TR" sz="1900" b="1" kern="1200"/>
            <a:t>2.5.Çay, kahve takımları yapımı</a:t>
          </a:r>
          <a:endParaRPr lang="en-US" sz="1900" kern="1200"/>
        </a:p>
      </dsp:txBody>
      <dsp:txXfrm>
        <a:off x="36845" y="1388417"/>
        <a:ext cx="5050469" cy="681087"/>
      </dsp:txXfrm>
    </dsp:sp>
    <dsp:sp modelId="{C761B1D4-E6B8-4A25-9F82-C0F9CE1255C5}">
      <dsp:nvSpPr>
        <dsp:cNvPr id="0" name=""/>
        <dsp:cNvSpPr/>
      </dsp:nvSpPr>
      <dsp:spPr>
        <a:xfrm>
          <a:off x="0" y="2106350"/>
          <a:ext cx="5124159" cy="786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692"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tr-TR" sz="1500" b="1" kern="1200"/>
            <a:t>-</a:t>
          </a:r>
          <a:r>
            <a:rPr lang="tr-TR" sz="1500" kern="1200"/>
            <a:t>Semaver</a:t>
          </a:r>
          <a:endParaRPr lang="en-US" sz="1500" kern="1200"/>
        </a:p>
        <a:p>
          <a:pPr marL="114300" lvl="1" indent="-114300" algn="l" defTabSz="666750">
            <a:lnSpc>
              <a:spcPct val="90000"/>
            </a:lnSpc>
            <a:spcBef>
              <a:spcPct val="0"/>
            </a:spcBef>
            <a:spcAft>
              <a:spcPct val="20000"/>
            </a:spcAft>
            <a:buChar char="•"/>
          </a:pPr>
          <a:r>
            <a:rPr lang="tr-TR" sz="1500" b="1" kern="1200"/>
            <a:t>-</a:t>
          </a:r>
          <a:r>
            <a:rPr lang="tr-TR" sz="1500" kern="1200"/>
            <a:t>Cezve</a:t>
          </a:r>
          <a:endParaRPr lang="en-US" sz="1500" kern="1200"/>
        </a:p>
        <a:p>
          <a:pPr marL="114300" lvl="1" indent="-114300" algn="l" defTabSz="666750">
            <a:lnSpc>
              <a:spcPct val="90000"/>
            </a:lnSpc>
            <a:spcBef>
              <a:spcPct val="0"/>
            </a:spcBef>
            <a:spcAft>
              <a:spcPct val="20000"/>
            </a:spcAft>
            <a:buChar char="•"/>
          </a:pPr>
          <a:r>
            <a:rPr lang="tr-TR" sz="1500" b="1" kern="1200"/>
            <a:t>-</a:t>
          </a:r>
          <a:r>
            <a:rPr lang="tr-TR" sz="1500" kern="1200"/>
            <a:t>Fincan ve tabakları</a:t>
          </a:r>
          <a:endParaRPr lang="en-US" sz="1500" kern="1200"/>
        </a:p>
      </dsp:txBody>
      <dsp:txXfrm>
        <a:off x="0" y="2106350"/>
        <a:ext cx="5124159" cy="786599"/>
      </dsp:txXfrm>
    </dsp:sp>
    <dsp:sp modelId="{CDFE2A5C-FC35-4422-B116-DDF65F0EE36A}">
      <dsp:nvSpPr>
        <dsp:cNvPr id="0" name=""/>
        <dsp:cNvSpPr/>
      </dsp:nvSpPr>
      <dsp:spPr>
        <a:xfrm>
          <a:off x="0" y="2892950"/>
          <a:ext cx="5124159" cy="754777"/>
        </a:xfrm>
        <a:prstGeom prst="roundRect">
          <a:avLst/>
        </a:prstGeom>
        <a:gradFill rotWithShape="0">
          <a:gsLst>
            <a:gs pos="0">
              <a:schemeClr val="accent2">
                <a:hueOff val="592725"/>
                <a:satOff val="-13047"/>
                <a:lumOff val="-9411"/>
                <a:alphaOff val="0"/>
                <a:tint val="96000"/>
                <a:lumMod val="104000"/>
              </a:schemeClr>
            </a:gs>
            <a:gs pos="100000">
              <a:schemeClr val="accent2">
                <a:hueOff val="592725"/>
                <a:satOff val="-13047"/>
                <a:lumOff val="-9411"/>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tr-TR" sz="1900" b="1" kern="1200"/>
            <a:t>2.6.Günlük kullanım eşyası ve aksesuar yapımı</a:t>
          </a:r>
          <a:endParaRPr lang="en-US" sz="1900" kern="1200"/>
        </a:p>
      </dsp:txBody>
      <dsp:txXfrm>
        <a:off x="36845" y="2929795"/>
        <a:ext cx="5050469" cy="681087"/>
      </dsp:txXfrm>
    </dsp:sp>
    <dsp:sp modelId="{76AFCD5D-1F7A-444D-95F2-9BFCCEB222DB}">
      <dsp:nvSpPr>
        <dsp:cNvPr id="0" name=""/>
        <dsp:cNvSpPr/>
      </dsp:nvSpPr>
      <dsp:spPr>
        <a:xfrm>
          <a:off x="0" y="3647728"/>
          <a:ext cx="5124159" cy="786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692"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tr-TR" sz="1500" b="1" kern="1200"/>
            <a:t>-</a:t>
          </a:r>
          <a:r>
            <a:rPr lang="tr-TR" sz="1500" kern="1200"/>
            <a:t>Vazolar</a:t>
          </a:r>
          <a:endParaRPr lang="en-US" sz="1500" kern="1200"/>
        </a:p>
        <a:p>
          <a:pPr marL="114300" lvl="1" indent="-114300" algn="l" defTabSz="666750">
            <a:lnSpc>
              <a:spcPct val="90000"/>
            </a:lnSpc>
            <a:spcBef>
              <a:spcPct val="0"/>
            </a:spcBef>
            <a:spcAft>
              <a:spcPct val="20000"/>
            </a:spcAft>
            <a:buChar char="•"/>
          </a:pPr>
          <a:r>
            <a:rPr lang="tr-TR" sz="1500" b="1" kern="1200"/>
            <a:t>-</a:t>
          </a:r>
          <a:r>
            <a:rPr lang="tr-TR" sz="1500" kern="1200"/>
            <a:t>Saksı altlıkları</a:t>
          </a:r>
          <a:endParaRPr lang="en-US" sz="1500" kern="1200"/>
        </a:p>
        <a:p>
          <a:pPr marL="114300" lvl="1" indent="-114300" algn="l" defTabSz="666750">
            <a:lnSpc>
              <a:spcPct val="90000"/>
            </a:lnSpc>
            <a:spcBef>
              <a:spcPct val="0"/>
            </a:spcBef>
            <a:spcAft>
              <a:spcPct val="20000"/>
            </a:spcAft>
            <a:buChar char="•"/>
          </a:pPr>
          <a:r>
            <a:rPr lang="tr-TR" sz="1500" b="1" kern="1200"/>
            <a:t>-</a:t>
          </a:r>
          <a:r>
            <a:rPr lang="tr-TR" sz="1500" kern="1200"/>
            <a:t>Nargile</a:t>
          </a:r>
          <a:endParaRPr lang="en-US" sz="1500" kern="1200"/>
        </a:p>
      </dsp:txBody>
      <dsp:txXfrm>
        <a:off x="0" y="3647728"/>
        <a:ext cx="5124159" cy="786599"/>
      </dsp:txXfrm>
    </dsp:sp>
    <dsp:sp modelId="{D84747A6-A5C9-4998-BA9C-640953D58E2F}">
      <dsp:nvSpPr>
        <dsp:cNvPr id="0" name=""/>
        <dsp:cNvSpPr/>
      </dsp:nvSpPr>
      <dsp:spPr>
        <a:xfrm>
          <a:off x="0" y="4434328"/>
          <a:ext cx="5124159" cy="754777"/>
        </a:xfrm>
        <a:prstGeom prst="roundRect">
          <a:avLst/>
        </a:prstGeom>
        <a:gradFill rotWithShape="0">
          <a:gsLst>
            <a:gs pos="0">
              <a:schemeClr val="accent2">
                <a:hueOff val="889088"/>
                <a:satOff val="-19570"/>
                <a:lumOff val="-14117"/>
                <a:alphaOff val="0"/>
                <a:tint val="96000"/>
                <a:lumMod val="104000"/>
              </a:schemeClr>
            </a:gs>
            <a:gs pos="100000">
              <a:schemeClr val="accent2">
                <a:hueOff val="889088"/>
                <a:satOff val="-19570"/>
                <a:lumOff val="-14117"/>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tr-TR" sz="1900" b="1" kern="1200"/>
            <a:t>2.7.Turistik ve hediyelik eşya yapımı</a:t>
          </a:r>
          <a:endParaRPr lang="en-US" sz="1900" kern="1200"/>
        </a:p>
      </dsp:txBody>
      <dsp:txXfrm>
        <a:off x="36845" y="4471173"/>
        <a:ext cx="5050469" cy="68108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C968A5-E540-42F7-A617-E6CBE21EE662}">
      <dsp:nvSpPr>
        <dsp:cNvPr id="0" name=""/>
        <dsp:cNvSpPr/>
      </dsp:nvSpPr>
      <dsp:spPr>
        <a:xfrm>
          <a:off x="0" y="84534"/>
          <a:ext cx="5124159" cy="716040"/>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b="1" i="1" kern="1200"/>
            <a:t>Pirinç-Sarı (Bakır-Çinko) Alaşımı Kullanan El Sanatları</a:t>
          </a:r>
          <a:endParaRPr lang="en-US" sz="1800" kern="1200"/>
        </a:p>
      </dsp:txBody>
      <dsp:txXfrm>
        <a:off x="34954" y="119488"/>
        <a:ext cx="5054251" cy="646132"/>
      </dsp:txXfrm>
    </dsp:sp>
    <dsp:sp modelId="{FE8C6E23-0B02-4B59-B5E4-6DBE48CB2597}">
      <dsp:nvSpPr>
        <dsp:cNvPr id="0" name=""/>
        <dsp:cNvSpPr/>
      </dsp:nvSpPr>
      <dsp:spPr>
        <a:xfrm>
          <a:off x="0" y="852414"/>
          <a:ext cx="5124159" cy="716040"/>
        </a:xfrm>
        <a:prstGeom prst="roundRect">
          <a:avLst/>
        </a:prstGeom>
        <a:gradFill rotWithShape="0">
          <a:gsLst>
            <a:gs pos="0">
              <a:schemeClr val="accent2">
                <a:hueOff val="296363"/>
                <a:satOff val="-6523"/>
                <a:lumOff val="-4706"/>
                <a:alphaOff val="0"/>
                <a:tint val="96000"/>
                <a:lumMod val="104000"/>
              </a:schemeClr>
            </a:gs>
            <a:gs pos="100000">
              <a:schemeClr val="accent2">
                <a:hueOff val="296363"/>
                <a:satOff val="-6523"/>
                <a:lumOff val="-4706"/>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b="1" kern="1200"/>
            <a:t>Isınma ve ısıtma araçları yapımı</a:t>
          </a:r>
          <a:endParaRPr lang="en-US" sz="1800" kern="1200"/>
        </a:p>
      </dsp:txBody>
      <dsp:txXfrm>
        <a:off x="34954" y="887368"/>
        <a:ext cx="5054251" cy="646132"/>
      </dsp:txXfrm>
    </dsp:sp>
    <dsp:sp modelId="{4D37CE6D-9623-4030-8C56-E9CD7CF4D05E}">
      <dsp:nvSpPr>
        <dsp:cNvPr id="0" name=""/>
        <dsp:cNvSpPr/>
      </dsp:nvSpPr>
      <dsp:spPr>
        <a:xfrm>
          <a:off x="0" y="1568454"/>
          <a:ext cx="5124159" cy="484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692"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tr-TR" sz="1400" b="1" kern="1200"/>
            <a:t>-</a:t>
          </a:r>
          <a:r>
            <a:rPr lang="tr-TR" sz="1400" kern="1200"/>
            <a:t>Isınma ve ısıtma araçları yapımı</a:t>
          </a:r>
          <a:endParaRPr lang="en-US" sz="1400" kern="1200"/>
        </a:p>
        <a:p>
          <a:pPr marL="114300" lvl="1" indent="-114300" algn="l" defTabSz="622300">
            <a:lnSpc>
              <a:spcPct val="90000"/>
            </a:lnSpc>
            <a:spcBef>
              <a:spcPct val="0"/>
            </a:spcBef>
            <a:spcAft>
              <a:spcPct val="20000"/>
            </a:spcAft>
            <a:buChar char="•"/>
          </a:pPr>
          <a:r>
            <a:rPr lang="tr-TR" sz="1400" b="1" kern="1200"/>
            <a:t>-</a:t>
          </a:r>
          <a:r>
            <a:rPr lang="tr-TR" sz="1400" kern="1200"/>
            <a:t>Mangal,şömine</a:t>
          </a:r>
          <a:endParaRPr lang="en-US" sz="1400" kern="1200"/>
        </a:p>
      </dsp:txBody>
      <dsp:txXfrm>
        <a:off x="0" y="1568454"/>
        <a:ext cx="5124159" cy="484380"/>
      </dsp:txXfrm>
    </dsp:sp>
    <dsp:sp modelId="{ACD651BB-3BF3-4E9E-839A-962D44DD4F00}">
      <dsp:nvSpPr>
        <dsp:cNvPr id="0" name=""/>
        <dsp:cNvSpPr/>
      </dsp:nvSpPr>
      <dsp:spPr>
        <a:xfrm>
          <a:off x="0" y="2052834"/>
          <a:ext cx="5124159" cy="716040"/>
        </a:xfrm>
        <a:prstGeom prst="roundRect">
          <a:avLst/>
        </a:prstGeom>
        <a:gradFill rotWithShape="0">
          <a:gsLst>
            <a:gs pos="0">
              <a:schemeClr val="accent2">
                <a:hueOff val="592725"/>
                <a:satOff val="-13047"/>
                <a:lumOff val="-9411"/>
                <a:alphaOff val="0"/>
                <a:tint val="96000"/>
                <a:lumMod val="104000"/>
              </a:schemeClr>
            </a:gs>
            <a:gs pos="100000">
              <a:schemeClr val="accent2">
                <a:hueOff val="592725"/>
                <a:satOff val="-13047"/>
                <a:lumOff val="-9411"/>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b="1" kern="1200"/>
            <a:t>Mutfak araçları yapımı</a:t>
          </a:r>
          <a:endParaRPr lang="en-US" sz="1800" kern="1200"/>
        </a:p>
      </dsp:txBody>
      <dsp:txXfrm>
        <a:off x="34954" y="2087788"/>
        <a:ext cx="5054251" cy="646132"/>
      </dsp:txXfrm>
    </dsp:sp>
    <dsp:sp modelId="{2CB93CD7-4D01-4A2F-8DC5-E3A13C3F0420}">
      <dsp:nvSpPr>
        <dsp:cNvPr id="0" name=""/>
        <dsp:cNvSpPr/>
      </dsp:nvSpPr>
      <dsp:spPr>
        <a:xfrm>
          <a:off x="0" y="2768874"/>
          <a:ext cx="5124159" cy="968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692"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tr-TR" sz="1400" b="1" kern="1200"/>
            <a:t>-</a:t>
          </a:r>
          <a:r>
            <a:rPr lang="tr-TR" sz="1400" kern="1200"/>
            <a:t>Kazanlar,tavalar</a:t>
          </a:r>
          <a:endParaRPr lang="en-US" sz="1400" kern="1200"/>
        </a:p>
        <a:p>
          <a:pPr marL="114300" lvl="1" indent="-114300" algn="l" defTabSz="622300">
            <a:lnSpc>
              <a:spcPct val="90000"/>
            </a:lnSpc>
            <a:spcBef>
              <a:spcPct val="0"/>
            </a:spcBef>
            <a:spcAft>
              <a:spcPct val="20000"/>
            </a:spcAft>
            <a:buChar char="•"/>
          </a:pPr>
          <a:r>
            <a:rPr lang="tr-TR" sz="1400" kern="1200"/>
            <a:t>-Tabaklar</a:t>
          </a:r>
          <a:endParaRPr lang="en-US" sz="1400" kern="1200"/>
        </a:p>
        <a:p>
          <a:pPr marL="114300" lvl="1" indent="-114300" algn="l" defTabSz="622300">
            <a:lnSpc>
              <a:spcPct val="90000"/>
            </a:lnSpc>
            <a:spcBef>
              <a:spcPct val="0"/>
            </a:spcBef>
            <a:spcAft>
              <a:spcPct val="20000"/>
            </a:spcAft>
            <a:buChar char="•"/>
          </a:pPr>
          <a:r>
            <a:rPr lang="tr-TR" sz="1400" kern="1200"/>
            <a:t>-Maşrapalar</a:t>
          </a:r>
          <a:endParaRPr lang="en-US" sz="1400" kern="1200"/>
        </a:p>
        <a:p>
          <a:pPr marL="114300" lvl="1" indent="-114300" algn="l" defTabSz="622300">
            <a:lnSpc>
              <a:spcPct val="90000"/>
            </a:lnSpc>
            <a:spcBef>
              <a:spcPct val="0"/>
            </a:spcBef>
            <a:spcAft>
              <a:spcPct val="20000"/>
            </a:spcAft>
            <a:buChar char="•"/>
          </a:pPr>
          <a:r>
            <a:rPr lang="tr-TR" sz="1400" kern="1200"/>
            <a:t>-Siniler</a:t>
          </a:r>
          <a:endParaRPr lang="en-US" sz="1400" kern="1200"/>
        </a:p>
      </dsp:txBody>
      <dsp:txXfrm>
        <a:off x="0" y="2768874"/>
        <a:ext cx="5124159" cy="968760"/>
      </dsp:txXfrm>
    </dsp:sp>
    <dsp:sp modelId="{2F5F79B9-B1A0-4DEE-AF0C-466CAD5D30C5}">
      <dsp:nvSpPr>
        <dsp:cNvPr id="0" name=""/>
        <dsp:cNvSpPr/>
      </dsp:nvSpPr>
      <dsp:spPr>
        <a:xfrm>
          <a:off x="0" y="3737634"/>
          <a:ext cx="5124159" cy="716040"/>
        </a:xfrm>
        <a:prstGeom prst="roundRect">
          <a:avLst/>
        </a:prstGeom>
        <a:gradFill rotWithShape="0">
          <a:gsLst>
            <a:gs pos="0">
              <a:schemeClr val="accent2">
                <a:hueOff val="889088"/>
                <a:satOff val="-19570"/>
                <a:lumOff val="-14117"/>
                <a:alphaOff val="0"/>
                <a:tint val="96000"/>
                <a:lumMod val="104000"/>
              </a:schemeClr>
            </a:gs>
            <a:gs pos="100000">
              <a:schemeClr val="accent2">
                <a:hueOff val="889088"/>
                <a:satOff val="-19570"/>
                <a:lumOff val="-14117"/>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b="1" kern="1200"/>
            <a:t>Muhafaza ve taşıma araçları yapımı</a:t>
          </a:r>
          <a:endParaRPr lang="en-US" sz="1800" kern="1200"/>
        </a:p>
      </dsp:txBody>
      <dsp:txXfrm>
        <a:off x="34954" y="3772588"/>
        <a:ext cx="5054251" cy="646132"/>
      </dsp:txXfrm>
    </dsp:sp>
    <dsp:sp modelId="{DF58EF4F-3AFB-4708-8BBA-3A44C033D6B0}">
      <dsp:nvSpPr>
        <dsp:cNvPr id="0" name=""/>
        <dsp:cNvSpPr/>
      </dsp:nvSpPr>
      <dsp:spPr>
        <a:xfrm>
          <a:off x="0" y="4453674"/>
          <a:ext cx="5124159" cy="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692"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tr-TR" sz="1400" b="1" kern="1200"/>
            <a:t>-</a:t>
          </a:r>
          <a:r>
            <a:rPr lang="tr-TR" sz="1400" kern="1200"/>
            <a:t>Güğümler</a:t>
          </a:r>
          <a:endParaRPr lang="en-US" sz="1400" kern="1200"/>
        </a:p>
        <a:p>
          <a:pPr marL="114300" lvl="1" indent="-114300" algn="l" defTabSz="622300">
            <a:lnSpc>
              <a:spcPct val="90000"/>
            </a:lnSpc>
            <a:spcBef>
              <a:spcPct val="0"/>
            </a:spcBef>
            <a:spcAft>
              <a:spcPct val="20000"/>
            </a:spcAft>
            <a:buChar char="•"/>
          </a:pPr>
          <a:r>
            <a:rPr lang="tr-TR" sz="1400" b="1" kern="1200"/>
            <a:t>-</a:t>
          </a:r>
          <a:r>
            <a:rPr lang="tr-TR" sz="1400" kern="1200"/>
            <a:t>Sürahiler</a:t>
          </a:r>
          <a:endParaRPr lang="en-US" sz="1400" kern="1200"/>
        </a:p>
        <a:p>
          <a:pPr marL="114300" lvl="1" indent="-114300" algn="l" defTabSz="622300">
            <a:lnSpc>
              <a:spcPct val="90000"/>
            </a:lnSpc>
            <a:spcBef>
              <a:spcPct val="0"/>
            </a:spcBef>
            <a:spcAft>
              <a:spcPct val="20000"/>
            </a:spcAft>
            <a:buChar char="•"/>
          </a:pPr>
          <a:r>
            <a:rPr lang="tr-TR" sz="1400" b="1" kern="1200"/>
            <a:t>-</a:t>
          </a:r>
          <a:r>
            <a:rPr lang="tr-TR" sz="1400" kern="1200"/>
            <a:t>İbrikler,bakraçlar</a:t>
          </a:r>
          <a:endParaRPr lang="en-US" sz="1400" kern="1200"/>
        </a:p>
      </dsp:txBody>
      <dsp:txXfrm>
        <a:off x="0" y="4453674"/>
        <a:ext cx="5124159" cy="72657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856377-B0A7-4A65-94CA-661E22E63585}">
      <dsp:nvSpPr>
        <dsp:cNvPr id="0" name=""/>
        <dsp:cNvSpPr/>
      </dsp:nvSpPr>
      <dsp:spPr>
        <a:xfrm>
          <a:off x="0" y="63114"/>
          <a:ext cx="5124159" cy="755820"/>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tr-TR" sz="1900" b="1" kern="1200"/>
            <a:t>Hamam takımları ve temizlik araçları yapımı</a:t>
          </a:r>
          <a:endParaRPr lang="en-US" sz="1900" kern="1200"/>
        </a:p>
      </dsp:txBody>
      <dsp:txXfrm>
        <a:off x="36896" y="100010"/>
        <a:ext cx="5050367" cy="682028"/>
      </dsp:txXfrm>
    </dsp:sp>
    <dsp:sp modelId="{14C813C8-7160-4FF8-84E9-BD6BF9FE2770}">
      <dsp:nvSpPr>
        <dsp:cNvPr id="0" name=""/>
        <dsp:cNvSpPr/>
      </dsp:nvSpPr>
      <dsp:spPr>
        <a:xfrm>
          <a:off x="0" y="818934"/>
          <a:ext cx="5124159" cy="786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692"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tr-TR" sz="1500" b="1" kern="1200"/>
            <a:t>-</a:t>
          </a:r>
          <a:r>
            <a:rPr lang="tr-TR" sz="1500" kern="1200"/>
            <a:t>Hamam tasları</a:t>
          </a:r>
          <a:endParaRPr lang="en-US" sz="1500" kern="1200"/>
        </a:p>
        <a:p>
          <a:pPr marL="114300" lvl="1" indent="-114300" algn="l" defTabSz="666750">
            <a:lnSpc>
              <a:spcPct val="90000"/>
            </a:lnSpc>
            <a:spcBef>
              <a:spcPct val="0"/>
            </a:spcBef>
            <a:spcAft>
              <a:spcPct val="20000"/>
            </a:spcAft>
            <a:buChar char="•"/>
          </a:pPr>
          <a:r>
            <a:rPr lang="tr-TR" sz="1500" b="1" kern="1200"/>
            <a:t>-</a:t>
          </a:r>
          <a:r>
            <a:rPr lang="tr-TR" sz="1500" kern="1200"/>
            <a:t>Sabun kutuları</a:t>
          </a:r>
          <a:endParaRPr lang="en-US" sz="1500" kern="1200"/>
        </a:p>
        <a:p>
          <a:pPr marL="114300" lvl="1" indent="-114300" algn="l" defTabSz="666750">
            <a:lnSpc>
              <a:spcPct val="90000"/>
            </a:lnSpc>
            <a:spcBef>
              <a:spcPct val="0"/>
            </a:spcBef>
            <a:spcAft>
              <a:spcPct val="20000"/>
            </a:spcAft>
            <a:buChar char="•"/>
          </a:pPr>
          <a:r>
            <a:rPr lang="tr-TR" sz="1500" b="1" kern="1200"/>
            <a:t>-</a:t>
          </a:r>
          <a:r>
            <a:rPr lang="tr-TR" sz="1500" kern="1200"/>
            <a:t>Leğen ibrik takımları</a:t>
          </a:r>
          <a:endParaRPr lang="en-US" sz="1500" kern="1200"/>
        </a:p>
      </dsp:txBody>
      <dsp:txXfrm>
        <a:off x="0" y="818934"/>
        <a:ext cx="5124159" cy="786599"/>
      </dsp:txXfrm>
    </dsp:sp>
    <dsp:sp modelId="{089D604B-327A-4CFF-A3C4-703EFCF5DBA0}">
      <dsp:nvSpPr>
        <dsp:cNvPr id="0" name=""/>
        <dsp:cNvSpPr/>
      </dsp:nvSpPr>
      <dsp:spPr>
        <a:xfrm>
          <a:off x="0" y="1605534"/>
          <a:ext cx="5124159" cy="755820"/>
        </a:xfrm>
        <a:prstGeom prst="roundRect">
          <a:avLst/>
        </a:prstGeom>
        <a:gradFill rotWithShape="0">
          <a:gsLst>
            <a:gs pos="0">
              <a:schemeClr val="accent2">
                <a:hueOff val="444544"/>
                <a:satOff val="-9785"/>
                <a:lumOff val="-7058"/>
                <a:alphaOff val="0"/>
                <a:tint val="96000"/>
                <a:lumMod val="104000"/>
              </a:schemeClr>
            </a:gs>
            <a:gs pos="100000">
              <a:schemeClr val="accent2">
                <a:hueOff val="444544"/>
                <a:satOff val="-9785"/>
                <a:lumOff val="-7058"/>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tr-TR" sz="1900" b="1" kern="1200"/>
            <a:t>Çay-kahve takımları yapımı</a:t>
          </a:r>
          <a:endParaRPr lang="en-US" sz="1900" kern="1200"/>
        </a:p>
      </dsp:txBody>
      <dsp:txXfrm>
        <a:off x="36896" y="1642430"/>
        <a:ext cx="5050367" cy="682028"/>
      </dsp:txXfrm>
    </dsp:sp>
    <dsp:sp modelId="{D5DC01E7-6C84-4B77-923F-B5BCCECA0FB6}">
      <dsp:nvSpPr>
        <dsp:cNvPr id="0" name=""/>
        <dsp:cNvSpPr/>
      </dsp:nvSpPr>
      <dsp:spPr>
        <a:xfrm>
          <a:off x="0" y="2361354"/>
          <a:ext cx="5124159" cy="786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692"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tr-TR" sz="1500" kern="1200"/>
            <a:t>Semaver</a:t>
          </a:r>
          <a:endParaRPr lang="en-US" sz="1500" kern="1200"/>
        </a:p>
        <a:p>
          <a:pPr marL="114300" lvl="1" indent="-114300" algn="l" defTabSz="666750">
            <a:lnSpc>
              <a:spcPct val="90000"/>
            </a:lnSpc>
            <a:spcBef>
              <a:spcPct val="0"/>
            </a:spcBef>
            <a:spcAft>
              <a:spcPct val="20000"/>
            </a:spcAft>
            <a:buChar char="•"/>
          </a:pPr>
          <a:r>
            <a:rPr lang="tr-TR" sz="1500" b="1" kern="1200"/>
            <a:t>-</a:t>
          </a:r>
          <a:r>
            <a:rPr lang="tr-TR" sz="1500" kern="1200"/>
            <a:t>Cezve</a:t>
          </a:r>
          <a:endParaRPr lang="en-US" sz="1500" kern="1200"/>
        </a:p>
        <a:p>
          <a:pPr marL="114300" lvl="1" indent="-114300" algn="l" defTabSz="666750">
            <a:lnSpc>
              <a:spcPct val="90000"/>
            </a:lnSpc>
            <a:spcBef>
              <a:spcPct val="0"/>
            </a:spcBef>
            <a:spcAft>
              <a:spcPct val="20000"/>
            </a:spcAft>
            <a:buChar char="•"/>
          </a:pPr>
          <a:r>
            <a:rPr lang="tr-TR" sz="1500" b="1" kern="1200"/>
            <a:t>-</a:t>
          </a:r>
          <a:r>
            <a:rPr lang="tr-TR" sz="1500" kern="1200"/>
            <a:t>Fincan ve tabakları</a:t>
          </a:r>
          <a:endParaRPr lang="en-US" sz="1500" kern="1200"/>
        </a:p>
      </dsp:txBody>
      <dsp:txXfrm>
        <a:off x="0" y="2361354"/>
        <a:ext cx="5124159" cy="786599"/>
      </dsp:txXfrm>
    </dsp:sp>
    <dsp:sp modelId="{BBA8B459-D83F-4636-BC66-5339B8E221BB}">
      <dsp:nvSpPr>
        <dsp:cNvPr id="0" name=""/>
        <dsp:cNvSpPr/>
      </dsp:nvSpPr>
      <dsp:spPr>
        <a:xfrm>
          <a:off x="0" y="3147954"/>
          <a:ext cx="5124159" cy="755820"/>
        </a:xfrm>
        <a:prstGeom prst="roundRect">
          <a:avLst/>
        </a:prstGeom>
        <a:gradFill rotWithShape="0">
          <a:gsLst>
            <a:gs pos="0">
              <a:schemeClr val="accent2">
                <a:hueOff val="889088"/>
                <a:satOff val="-19570"/>
                <a:lumOff val="-14117"/>
                <a:alphaOff val="0"/>
                <a:tint val="96000"/>
                <a:lumMod val="104000"/>
              </a:schemeClr>
            </a:gs>
            <a:gs pos="100000">
              <a:schemeClr val="accent2">
                <a:hueOff val="889088"/>
                <a:satOff val="-19570"/>
                <a:lumOff val="-14117"/>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tr-TR" sz="1900" b="1" kern="1200"/>
            <a:t>Günlük kullanım eşyası ve aksesuar yapımı</a:t>
          </a:r>
          <a:endParaRPr lang="en-US" sz="1900" kern="1200"/>
        </a:p>
      </dsp:txBody>
      <dsp:txXfrm>
        <a:off x="36896" y="3184850"/>
        <a:ext cx="5050367" cy="682028"/>
      </dsp:txXfrm>
    </dsp:sp>
    <dsp:sp modelId="{47D6F60F-E011-4E01-B42B-E17323FFA803}">
      <dsp:nvSpPr>
        <dsp:cNvPr id="0" name=""/>
        <dsp:cNvSpPr/>
      </dsp:nvSpPr>
      <dsp:spPr>
        <a:xfrm>
          <a:off x="0" y="3903774"/>
          <a:ext cx="5124159" cy="129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692"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tr-TR" sz="1500" b="1" kern="1200"/>
            <a:t>-</a:t>
          </a:r>
          <a:r>
            <a:rPr lang="tr-TR" sz="1500" kern="1200"/>
            <a:t>Duvar tabakları</a:t>
          </a:r>
          <a:endParaRPr lang="en-US" sz="1500" kern="1200"/>
        </a:p>
        <a:p>
          <a:pPr marL="114300" lvl="1" indent="-114300" algn="l" defTabSz="666750">
            <a:lnSpc>
              <a:spcPct val="90000"/>
            </a:lnSpc>
            <a:spcBef>
              <a:spcPct val="0"/>
            </a:spcBef>
            <a:spcAft>
              <a:spcPct val="20000"/>
            </a:spcAft>
            <a:buChar char="•"/>
          </a:pPr>
          <a:r>
            <a:rPr lang="tr-TR" sz="1500" kern="1200"/>
            <a:t>-Vazolar</a:t>
          </a:r>
          <a:endParaRPr lang="en-US" sz="1500" kern="1200"/>
        </a:p>
        <a:p>
          <a:pPr marL="114300" lvl="1" indent="-114300" algn="l" defTabSz="666750">
            <a:lnSpc>
              <a:spcPct val="90000"/>
            </a:lnSpc>
            <a:spcBef>
              <a:spcPct val="0"/>
            </a:spcBef>
            <a:spcAft>
              <a:spcPct val="20000"/>
            </a:spcAft>
            <a:buChar char="•"/>
          </a:pPr>
          <a:r>
            <a:rPr lang="tr-TR" sz="1500" kern="1200"/>
            <a:t>-Şamdanlar</a:t>
          </a:r>
          <a:endParaRPr lang="en-US" sz="1500" kern="1200"/>
        </a:p>
        <a:p>
          <a:pPr marL="114300" lvl="1" indent="-114300" algn="l" defTabSz="666750">
            <a:lnSpc>
              <a:spcPct val="90000"/>
            </a:lnSpc>
            <a:spcBef>
              <a:spcPct val="0"/>
            </a:spcBef>
            <a:spcAft>
              <a:spcPct val="20000"/>
            </a:spcAft>
            <a:buChar char="•"/>
          </a:pPr>
          <a:r>
            <a:rPr lang="tr-TR" sz="1500" kern="1200"/>
            <a:t>-Peçetelik</a:t>
          </a:r>
          <a:endParaRPr lang="en-US" sz="1500" kern="1200"/>
        </a:p>
        <a:p>
          <a:pPr marL="114300" lvl="1" indent="-114300" algn="l" defTabSz="666750">
            <a:lnSpc>
              <a:spcPct val="90000"/>
            </a:lnSpc>
            <a:spcBef>
              <a:spcPct val="0"/>
            </a:spcBef>
            <a:spcAft>
              <a:spcPct val="20000"/>
            </a:spcAft>
            <a:buChar char="•"/>
          </a:pPr>
          <a:r>
            <a:rPr lang="tr-TR" sz="1500" kern="1200"/>
            <a:t>-Çerçeveler</a:t>
          </a:r>
          <a:endParaRPr lang="en-US" sz="1500" kern="1200"/>
        </a:p>
      </dsp:txBody>
      <dsp:txXfrm>
        <a:off x="0" y="3903774"/>
        <a:ext cx="5124159" cy="129788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7B6CA4-FF1D-4AF8-8BFE-A9012F696723}">
      <dsp:nvSpPr>
        <dsp:cNvPr id="0" name=""/>
        <dsp:cNvSpPr/>
      </dsp:nvSpPr>
      <dsp:spPr>
        <a:xfrm>
          <a:off x="0" y="102624"/>
          <a:ext cx="5124159" cy="635602"/>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tr-TR" sz="1600" b="1" kern="1200"/>
            <a:t>hayvan koşumu ve aksesuarı yapımı</a:t>
          </a:r>
          <a:endParaRPr lang="en-US" sz="1600" kern="1200"/>
        </a:p>
      </dsp:txBody>
      <dsp:txXfrm>
        <a:off x="31028" y="133652"/>
        <a:ext cx="5062103" cy="573546"/>
      </dsp:txXfrm>
    </dsp:sp>
    <dsp:sp modelId="{CE057255-12C9-4CAD-BEFD-3F7C66866D6F}">
      <dsp:nvSpPr>
        <dsp:cNvPr id="0" name=""/>
        <dsp:cNvSpPr/>
      </dsp:nvSpPr>
      <dsp:spPr>
        <a:xfrm>
          <a:off x="0" y="738226"/>
          <a:ext cx="5124159" cy="62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692"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tr-TR" sz="1200" b="1" kern="1200"/>
            <a:t>-</a:t>
          </a:r>
          <a:r>
            <a:rPr lang="tr-TR" sz="1200" kern="1200"/>
            <a:t>Zil,çan,koza</a:t>
          </a:r>
          <a:endParaRPr lang="en-US" sz="1200" kern="1200"/>
        </a:p>
        <a:p>
          <a:pPr marL="114300" lvl="1" indent="-114300" algn="l" defTabSz="533400">
            <a:lnSpc>
              <a:spcPct val="90000"/>
            </a:lnSpc>
            <a:spcBef>
              <a:spcPct val="0"/>
            </a:spcBef>
            <a:spcAft>
              <a:spcPct val="20000"/>
            </a:spcAft>
            <a:buChar char="•"/>
          </a:pPr>
          <a:r>
            <a:rPr lang="tr-TR" sz="1200" b="1" kern="1200"/>
            <a:t>-</a:t>
          </a:r>
          <a:r>
            <a:rPr lang="tr-TR" sz="1200" kern="1200"/>
            <a:t>Gem,üzengi</a:t>
          </a:r>
          <a:endParaRPr lang="en-US" sz="1200" kern="1200"/>
        </a:p>
        <a:p>
          <a:pPr marL="114300" lvl="1" indent="-114300" algn="l" defTabSz="533400">
            <a:lnSpc>
              <a:spcPct val="90000"/>
            </a:lnSpc>
            <a:spcBef>
              <a:spcPct val="0"/>
            </a:spcBef>
            <a:spcAft>
              <a:spcPct val="20000"/>
            </a:spcAft>
            <a:buChar char="•"/>
          </a:pPr>
          <a:r>
            <a:rPr lang="tr-TR" sz="1200" b="1" kern="1200"/>
            <a:t>-</a:t>
          </a:r>
          <a:r>
            <a:rPr lang="tr-TR" sz="1200" kern="1200"/>
            <a:t>diğer süsleri</a:t>
          </a:r>
          <a:endParaRPr lang="en-US" sz="1200" kern="1200"/>
        </a:p>
      </dsp:txBody>
      <dsp:txXfrm>
        <a:off x="0" y="738226"/>
        <a:ext cx="5124159" cy="629280"/>
      </dsp:txXfrm>
    </dsp:sp>
    <dsp:sp modelId="{B79A79B3-1FEC-4547-BEF6-0DD1D58F7BD5}">
      <dsp:nvSpPr>
        <dsp:cNvPr id="0" name=""/>
        <dsp:cNvSpPr/>
      </dsp:nvSpPr>
      <dsp:spPr>
        <a:xfrm>
          <a:off x="0" y="1367506"/>
          <a:ext cx="5124159" cy="635602"/>
        </a:xfrm>
        <a:prstGeom prst="roundRect">
          <a:avLst/>
        </a:prstGeom>
        <a:gradFill rotWithShape="0">
          <a:gsLst>
            <a:gs pos="0">
              <a:schemeClr val="accent2">
                <a:hueOff val="296363"/>
                <a:satOff val="-6523"/>
                <a:lumOff val="-4706"/>
                <a:alphaOff val="0"/>
                <a:tint val="96000"/>
                <a:lumMod val="104000"/>
              </a:schemeClr>
            </a:gs>
            <a:gs pos="100000">
              <a:schemeClr val="accent2">
                <a:hueOff val="296363"/>
                <a:satOff val="-6523"/>
                <a:lumOff val="-4706"/>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tr-TR" sz="1600" b="1" kern="1200"/>
            <a:t>Mimari eleman yapımı</a:t>
          </a:r>
          <a:endParaRPr lang="en-US" sz="1600" kern="1200"/>
        </a:p>
      </dsp:txBody>
      <dsp:txXfrm>
        <a:off x="31028" y="1398534"/>
        <a:ext cx="5062103" cy="573546"/>
      </dsp:txXfrm>
    </dsp:sp>
    <dsp:sp modelId="{8A78108A-664F-4A8E-B28C-BC59FC3B49F6}">
      <dsp:nvSpPr>
        <dsp:cNvPr id="0" name=""/>
        <dsp:cNvSpPr/>
      </dsp:nvSpPr>
      <dsp:spPr>
        <a:xfrm>
          <a:off x="0" y="2003109"/>
          <a:ext cx="5124159" cy="62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692"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tr-TR" sz="1200" b="1" kern="1200"/>
            <a:t>-</a:t>
          </a:r>
          <a:r>
            <a:rPr lang="tr-TR" sz="1200" kern="1200"/>
            <a:t>Minare alemleri</a:t>
          </a:r>
          <a:endParaRPr lang="en-US" sz="1200" kern="1200"/>
        </a:p>
        <a:p>
          <a:pPr marL="114300" lvl="1" indent="-114300" algn="l" defTabSz="533400">
            <a:lnSpc>
              <a:spcPct val="90000"/>
            </a:lnSpc>
            <a:spcBef>
              <a:spcPct val="0"/>
            </a:spcBef>
            <a:spcAft>
              <a:spcPct val="20000"/>
            </a:spcAft>
            <a:buChar char="•"/>
          </a:pPr>
          <a:r>
            <a:rPr lang="tr-TR" sz="1200" b="1" kern="1200"/>
            <a:t>-</a:t>
          </a:r>
          <a:r>
            <a:rPr lang="tr-TR" sz="1200" kern="1200"/>
            <a:t>Sancak,bayrak alemleri</a:t>
          </a:r>
          <a:endParaRPr lang="en-US" sz="1200" kern="1200"/>
        </a:p>
        <a:p>
          <a:pPr marL="114300" lvl="1" indent="-114300" algn="l" defTabSz="533400">
            <a:lnSpc>
              <a:spcPct val="90000"/>
            </a:lnSpc>
            <a:spcBef>
              <a:spcPct val="0"/>
            </a:spcBef>
            <a:spcAft>
              <a:spcPct val="20000"/>
            </a:spcAft>
            <a:buChar char="•"/>
          </a:pPr>
          <a:r>
            <a:rPr lang="tr-TR" sz="1200" b="1" kern="1200"/>
            <a:t>-</a:t>
          </a:r>
          <a:r>
            <a:rPr lang="tr-TR" sz="1200" kern="1200"/>
            <a:t>Bahçe demirleri,kapılar</a:t>
          </a:r>
          <a:endParaRPr lang="en-US" sz="1200" kern="1200"/>
        </a:p>
      </dsp:txBody>
      <dsp:txXfrm>
        <a:off x="0" y="2003109"/>
        <a:ext cx="5124159" cy="629280"/>
      </dsp:txXfrm>
    </dsp:sp>
    <dsp:sp modelId="{61EE625E-11C4-4F01-9C72-F37A767ABD6D}">
      <dsp:nvSpPr>
        <dsp:cNvPr id="0" name=""/>
        <dsp:cNvSpPr/>
      </dsp:nvSpPr>
      <dsp:spPr>
        <a:xfrm>
          <a:off x="0" y="2632389"/>
          <a:ext cx="5124159" cy="635602"/>
        </a:xfrm>
        <a:prstGeom prst="roundRect">
          <a:avLst/>
        </a:prstGeom>
        <a:gradFill rotWithShape="0">
          <a:gsLst>
            <a:gs pos="0">
              <a:schemeClr val="accent2">
                <a:hueOff val="592725"/>
                <a:satOff val="-13047"/>
                <a:lumOff val="-9411"/>
                <a:alphaOff val="0"/>
                <a:tint val="96000"/>
                <a:lumMod val="104000"/>
              </a:schemeClr>
            </a:gs>
            <a:gs pos="100000">
              <a:schemeClr val="accent2">
                <a:hueOff val="592725"/>
                <a:satOff val="-13047"/>
                <a:lumOff val="-9411"/>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tr-TR" sz="1600" b="1" kern="1200"/>
            <a:t>Kapı, pencere donanımı ve mobilya aksesuarı yapımı</a:t>
          </a:r>
          <a:endParaRPr lang="en-US" sz="1600" kern="1200"/>
        </a:p>
      </dsp:txBody>
      <dsp:txXfrm>
        <a:off x="31028" y="2663417"/>
        <a:ext cx="5062103" cy="573546"/>
      </dsp:txXfrm>
    </dsp:sp>
    <dsp:sp modelId="{FDC210A5-632F-45E0-A651-03AFDC3589E4}">
      <dsp:nvSpPr>
        <dsp:cNvPr id="0" name=""/>
        <dsp:cNvSpPr/>
      </dsp:nvSpPr>
      <dsp:spPr>
        <a:xfrm>
          <a:off x="0" y="3267992"/>
          <a:ext cx="5124159" cy="62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692"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tr-TR" sz="1200" b="1" kern="1200"/>
            <a:t>-</a:t>
          </a:r>
          <a:r>
            <a:rPr lang="tr-TR" sz="1200" kern="1200"/>
            <a:t>Menteşeler</a:t>
          </a:r>
          <a:endParaRPr lang="en-US" sz="1200" kern="1200"/>
        </a:p>
        <a:p>
          <a:pPr marL="114300" lvl="1" indent="-114300" algn="l" defTabSz="533400">
            <a:lnSpc>
              <a:spcPct val="90000"/>
            </a:lnSpc>
            <a:spcBef>
              <a:spcPct val="0"/>
            </a:spcBef>
            <a:spcAft>
              <a:spcPct val="20000"/>
            </a:spcAft>
            <a:buChar char="•"/>
          </a:pPr>
          <a:r>
            <a:rPr lang="tr-TR" sz="1200" b="1" kern="1200"/>
            <a:t>-</a:t>
          </a:r>
          <a:r>
            <a:rPr lang="tr-TR" sz="1200" kern="1200"/>
            <a:t>Kapı kulpları ve tokmakları</a:t>
          </a:r>
          <a:endParaRPr lang="en-US" sz="1200" kern="1200"/>
        </a:p>
        <a:p>
          <a:pPr marL="114300" lvl="1" indent="-114300" algn="l" defTabSz="533400">
            <a:lnSpc>
              <a:spcPct val="90000"/>
            </a:lnSpc>
            <a:spcBef>
              <a:spcPct val="0"/>
            </a:spcBef>
            <a:spcAft>
              <a:spcPct val="20000"/>
            </a:spcAft>
            <a:buChar char="•"/>
          </a:pPr>
          <a:r>
            <a:rPr lang="tr-TR" sz="1200" b="1" kern="1200"/>
            <a:t>-</a:t>
          </a:r>
          <a:r>
            <a:rPr lang="tr-TR" sz="1200" kern="1200"/>
            <a:t>Kilitler,anahtarlar</a:t>
          </a:r>
          <a:endParaRPr lang="en-US" sz="1200" kern="1200"/>
        </a:p>
      </dsp:txBody>
      <dsp:txXfrm>
        <a:off x="0" y="3267992"/>
        <a:ext cx="5124159" cy="629280"/>
      </dsp:txXfrm>
    </dsp:sp>
    <dsp:sp modelId="{6C18A376-0BCE-45FF-BC27-5278CB97DE59}">
      <dsp:nvSpPr>
        <dsp:cNvPr id="0" name=""/>
        <dsp:cNvSpPr/>
      </dsp:nvSpPr>
      <dsp:spPr>
        <a:xfrm>
          <a:off x="0" y="3897272"/>
          <a:ext cx="5124159" cy="635602"/>
        </a:xfrm>
        <a:prstGeom prst="roundRect">
          <a:avLst/>
        </a:prstGeom>
        <a:gradFill rotWithShape="0">
          <a:gsLst>
            <a:gs pos="0">
              <a:schemeClr val="accent2">
                <a:hueOff val="889088"/>
                <a:satOff val="-19570"/>
                <a:lumOff val="-14117"/>
                <a:alphaOff val="0"/>
                <a:tint val="96000"/>
                <a:lumMod val="104000"/>
              </a:schemeClr>
            </a:gs>
            <a:gs pos="100000">
              <a:schemeClr val="accent2">
                <a:hueOff val="889088"/>
                <a:satOff val="-19570"/>
                <a:lumOff val="-14117"/>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tr-TR" sz="1600" b="1" kern="1200"/>
            <a:t>Müzik araçları yapımı</a:t>
          </a:r>
          <a:endParaRPr lang="en-US" sz="1600" kern="1200"/>
        </a:p>
      </dsp:txBody>
      <dsp:txXfrm>
        <a:off x="31028" y="3928300"/>
        <a:ext cx="5062103" cy="573546"/>
      </dsp:txXfrm>
    </dsp:sp>
    <dsp:sp modelId="{1C78F4EB-F115-4813-98E9-69F00A6B817B}">
      <dsp:nvSpPr>
        <dsp:cNvPr id="0" name=""/>
        <dsp:cNvSpPr/>
      </dsp:nvSpPr>
      <dsp:spPr>
        <a:xfrm>
          <a:off x="0" y="4532874"/>
          <a:ext cx="5124159" cy="62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692"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tr-TR" sz="1200" b="1" kern="1200"/>
            <a:t>-</a:t>
          </a:r>
          <a:r>
            <a:rPr lang="tr-TR" sz="1200" kern="1200"/>
            <a:t>Çalpara,zil</a:t>
          </a:r>
          <a:endParaRPr lang="en-US" sz="1200" kern="1200"/>
        </a:p>
        <a:p>
          <a:pPr marL="114300" lvl="1" indent="-114300" algn="l" defTabSz="533400">
            <a:lnSpc>
              <a:spcPct val="90000"/>
            </a:lnSpc>
            <a:spcBef>
              <a:spcPct val="0"/>
            </a:spcBef>
            <a:spcAft>
              <a:spcPct val="20000"/>
            </a:spcAft>
            <a:buChar char="•"/>
          </a:pPr>
          <a:r>
            <a:rPr lang="tr-TR" sz="1200" b="1" kern="1200"/>
            <a:t>-</a:t>
          </a:r>
          <a:r>
            <a:rPr lang="tr-TR" sz="1200" kern="1200"/>
            <a:t>Darbuka,davul,trampet</a:t>
          </a:r>
          <a:endParaRPr lang="en-US" sz="1200" kern="1200"/>
        </a:p>
        <a:p>
          <a:pPr marL="114300" lvl="1" indent="-114300" algn="l" defTabSz="533400">
            <a:lnSpc>
              <a:spcPct val="90000"/>
            </a:lnSpc>
            <a:spcBef>
              <a:spcPct val="0"/>
            </a:spcBef>
            <a:spcAft>
              <a:spcPct val="20000"/>
            </a:spcAft>
            <a:buChar char="•"/>
          </a:pPr>
          <a:r>
            <a:rPr lang="tr-TR" sz="1200" b="1" kern="1200"/>
            <a:t>-</a:t>
          </a:r>
          <a:r>
            <a:rPr lang="tr-TR" sz="1200" kern="1200"/>
            <a:t>Müzik araçları aksesuarı</a:t>
          </a:r>
          <a:endParaRPr lang="en-US" sz="1200" kern="1200"/>
        </a:p>
      </dsp:txBody>
      <dsp:txXfrm>
        <a:off x="0" y="4532874"/>
        <a:ext cx="5124159" cy="6292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B75E90-5E4D-4AAA-B2AD-A2303CA81CD1}" type="datetimeFigureOut">
              <a:rPr lang="en-US" smtClean="0"/>
              <a:t>3/23/2020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6FF6CC-4996-48FF-8445-31EE214B7A9B}" type="slidenum">
              <a:rPr lang="en-US" smtClean="0"/>
              <a:t>‹#›</a:t>
            </a:fld>
            <a:endParaRPr lang="en-US"/>
          </a:p>
        </p:txBody>
      </p:sp>
    </p:spTree>
    <p:extLst>
      <p:ext uri="{BB962C8B-B14F-4D97-AF65-F5344CB8AC3E}">
        <p14:creationId xmlns:p14="http://schemas.microsoft.com/office/powerpoint/2010/main" val="4270766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6FF6CC-4996-48FF-8445-31EE214B7A9B}" type="slidenum">
              <a:rPr lang="en-US" smtClean="0"/>
              <a:t>8</a:t>
            </a:fld>
            <a:endParaRPr lang="en-US"/>
          </a:p>
        </p:txBody>
      </p:sp>
    </p:spTree>
    <p:extLst>
      <p:ext uri="{BB962C8B-B14F-4D97-AF65-F5344CB8AC3E}">
        <p14:creationId xmlns:p14="http://schemas.microsoft.com/office/powerpoint/2010/main" val="587444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6FF6CC-4996-48FF-8445-31EE214B7A9B}" type="slidenum">
              <a:rPr lang="en-US" smtClean="0"/>
              <a:t>23</a:t>
            </a:fld>
            <a:endParaRPr lang="en-US"/>
          </a:p>
        </p:txBody>
      </p:sp>
    </p:spTree>
    <p:extLst>
      <p:ext uri="{BB962C8B-B14F-4D97-AF65-F5344CB8AC3E}">
        <p14:creationId xmlns:p14="http://schemas.microsoft.com/office/powerpoint/2010/main" val="1663620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38BB9B9-3DEA-43E9-9DD4-D85DD1C7A507}" type="datetimeFigureOut">
              <a:rPr lang="tr-TR" smtClean="0"/>
              <a:pPr/>
              <a:t>23.03.2020</a:t>
            </a:fld>
            <a:endParaRPr lang="tr-TR"/>
          </a:p>
        </p:txBody>
      </p:sp>
      <p:sp>
        <p:nvSpPr>
          <p:cNvPr id="5" name="Footer Placeholder 4"/>
          <p:cNvSpPr>
            <a:spLocks noGrp="1"/>
          </p:cNvSpPr>
          <p:nvPr>
            <p:ph type="ftr" sz="quarter" idx="11"/>
          </p:nvPr>
        </p:nvSpPr>
        <p:spPr/>
        <p:txBody>
          <a:bodyPr/>
          <a:lstStyle/>
          <a:p>
            <a:endParaRPr lang="tr-TR"/>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FAD6FA0F-9532-48BA-BA3D-C45F6E855260}" type="slidenum">
              <a:rPr lang="tr-TR" smtClean="0"/>
              <a:pPr/>
              <a:t>‹#›</a:t>
            </a:fld>
            <a:endParaRPr lang="tr-TR"/>
          </a:p>
        </p:txBody>
      </p:sp>
    </p:spTree>
    <p:extLst>
      <p:ext uri="{BB962C8B-B14F-4D97-AF65-F5344CB8AC3E}">
        <p14:creationId xmlns:p14="http://schemas.microsoft.com/office/powerpoint/2010/main" val="4005111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8BB9B9-3DEA-43E9-9DD4-D85DD1C7A507}" type="datetimeFigureOut">
              <a:rPr lang="tr-TR" smtClean="0"/>
              <a:pPr/>
              <a:t>23.03.2020</a:t>
            </a:fld>
            <a:endParaRPr lang="tr-TR"/>
          </a:p>
        </p:txBody>
      </p:sp>
      <p:sp>
        <p:nvSpPr>
          <p:cNvPr id="5" name="Footer Placeholder 4"/>
          <p:cNvSpPr>
            <a:spLocks noGrp="1"/>
          </p:cNvSpPr>
          <p:nvPr>
            <p:ph type="ftr" sz="quarter" idx="11"/>
          </p:nvPr>
        </p:nvSpPr>
        <p:spPr/>
        <p:txBody>
          <a:bodyPr/>
          <a:lstStyle/>
          <a:p>
            <a:endParaRPr lang="tr-TR"/>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FAD6FA0F-9532-48BA-BA3D-C45F6E855260}" type="slidenum">
              <a:rPr lang="tr-TR" smtClean="0"/>
              <a:pPr/>
              <a:t>‹#›</a:t>
            </a:fld>
            <a:endParaRPr lang="tr-TR"/>
          </a:p>
        </p:txBody>
      </p:sp>
    </p:spTree>
    <p:extLst>
      <p:ext uri="{BB962C8B-B14F-4D97-AF65-F5344CB8AC3E}">
        <p14:creationId xmlns:p14="http://schemas.microsoft.com/office/powerpoint/2010/main" val="2365824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8BB9B9-3DEA-43E9-9DD4-D85DD1C7A507}" type="datetimeFigureOut">
              <a:rPr lang="tr-TR" smtClean="0"/>
              <a:pPr/>
              <a:t>23.03.2020</a:t>
            </a:fld>
            <a:endParaRPr lang="tr-TR"/>
          </a:p>
        </p:txBody>
      </p:sp>
      <p:sp>
        <p:nvSpPr>
          <p:cNvPr id="5" name="Footer Placeholder 4"/>
          <p:cNvSpPr>
            <a:spLocks noGrp="1"/>
          </p:cNvSpPr>
          <p:nvPr>
            <p:ph type="ftr" sz="quarter" idx="11"/>
          </p:nvPr>
        </p:nvSpPr>
        <p:spPr/>
        <p:txBody>
          <a:bodyPr/>
          <a:lstStyle/>
          <a:p>
            <a:endParaRPr lang="tr-TR"/>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FAD6FA0F-9532-48BA-BA3D-C45F6E855260}" type="slidenum">
              <a:rPr lang="tr-TR" smtClean="0"/>
              <a:pPr/>
              <a:t>‹#›</a:t>
            </a:fld>
            <a:endParaRPr lang="tr-TR"/>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988778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38BB9B9-3DEA-43E9-9DD4-D85DD1C7A507}" type="datetimeFigureOut">
              <a:rPr lang="tr-TR" smtClean="0"/>
              <a:pPr/>
              <a:t>23.03.2020</a:t>
            </a:fld>
            <a:endParaRPr lang="tr-TR"/>
          </a:p>
        </p:txBody>
      </p:sp>
      <p:sp>
        <p:nvSpPr>
          <p:cNvPr id="6" name="Footer Placeholder 5"/>
          <p:cNvSpPr>
            <a:spLocks noGrp="1"/>
          </p:cNvSpPr>
          <p:nvPr>
            <p:ph type="ftr" sz="quarter" idx="11"/>
          </p:nvPr>
        </p:nvSpPr>
        <p:spPr/>
        <p:txBody>
          <a:bodyPr/>
          <a:lstStyle/>
          <a:p>
            <a:endParaRPr lang="tr-TR"/>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FAD6FA0F-9532-48BA-BA3D-C45F6E855260}" type="slidenum">
              <a:rPr lang="tr-TR" smtClean="0"/>
              <a:pPr/>
              <a:t>‹#›</a:t>
            </a:fld>
            <a:endParaRPr lang="tr-TR"/>
          </a:p>
        </p:txBody>
      </p:sp>
    </p:spTree>
    <p:extLst>
      <p:ext uri="{BB962C8B-B14F-4D97-AF65-F5344CB8AC3E}">
        <p14:creationId xmlns:p14="http://schemas.microsoft.com/office/powerpoint/2010/main" val="2103488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38BB9B9-3DEA-43E9-9DD4-D85DD1C7A507}" type="datetimeFigureOut">
              <a:rPr lang="tr-TR" smtClean="0"/>
              <a:pPr/>
              <a:t>23.03.2020</a:t>
            </a:fld>
            <a:endParaRPr lang="tr-TR"/>
          </a:p>
        </p:txBody>
      </p:sp>
      <p:sp>
        <p:nvSpPr>
          <p:cNvPr id="6" name="Footer Placeholder 5"/>
          <p:cNvSpPr>
            <a:spLocks noGrp="1"/>
          </p:cNvSpPr>
          <p:nvPr>
            <p:ph type="ftr" sz="quarter" idx="11"/>
          </p:nvPr>
        </p:nvSpPr>
        <p:spPr/>
        <p:txBody>
          <a:bodyPr/>
          <a:lstStyle/>
          <a:p>
            <a:endParaRPr lang="tr-TR"/>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FAD6FA0F-9532-48BA-BA3D-C45F6E855260}" type="slidenum">
              <a:rPr lang="tr-TR" smtClean="0"/>
              <a:pPr/>
              <a:t>‹#›</a:t>
            </a:fld>
            <a:endParaRPr lang="tr-TR"/>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231458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38BB9B9-3DEA-43E9-9DD4-D85DD1C7A507}" type="datetimeFigureOut">
              <a:rPr lang="tr-TR" smtClean="0"/>
              <a:pPr/>
              <a:t>23.03.2020</a:t>
            </a:fld>
            <a:endParaRPr lang="tr-TR"/>
          </a:p>
        </p:txBody>
      </p:sp>
      <p:sp>
        <p:nvSpPr>
          <p:cNvPr id="6" name="Footer Placeholder 5"/>
          <p:cNvSpPr>
            <a:spLocks noGrp="1"/>
          </p:cNvSpPr>
          <p:nvPr>
            <p:ph type="ftr" sz="quarter" idx="11"/>
          </p:nvPr>
        </p:nvSpPr>
        <p:spPr/>
        <p:txBody>
          <a:bodyPr/>
          <a:lstStyle/>
          <a:p>
            <a:endParaRPr lang="tr-TR"/>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FAD6FA0F-9532-48BA-BA3D-C45F6E855260}" type="slidenum">
              <a:rPr lang="tr-TR" smtClean="0"/>
              <a:pPr/>
              <a:t>‹#›</a:t>
            </a:fld>
            <a:endParaRPr lang="tr-TR"/>
          </a:p>
        </p:txBody>
      </p:sp>
    </p:spTree>
    <p:extLst>
      <p:ext uri="{BB962C8B-B14F-4D97-AF65-F5344CB8AC3E}">
        <p14:creationId xmlns:p14="http://schemas.microsoft.com/office/powerpoint/2010/main" val="3746578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8BB9B9-3DEA-43E9-9DD4-D85DD1C7A507}" type="datetimeFigureOut">
              <a:rPr lang="tr-TR" smtClean="0"/>
              <a:pPr/>
              <a:t>23.03.2020</a:t>
            </a:fld>
            <a:endParaRPr lang="tr-TR"/>
          </a:p>
        </p:txBody>
      </p:sp>
      <p:sp>
        <p:nvSpPr>
          <p:cNvPr id="5" name="Footer Placeholder 4"/>
          <p:cNvSpPr>
            <a:spLocks noGrp="1"/>
          </p:cNvSpPr>
          <p:nvPr>
            <p:ph type="ftr" sz="quarter" idx="11"/>
          </p:nvPr>
        </p:nvSpPr>
        <p:spPr/>
        <p:txBody>
          <a:bodyPr/>
          <a:lstStyle/>
          <a:p>
            <a:endParaRPr lang="tr-T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AD6FA0F-9532-48BA-BA3D-C45F6E855260}" type="slidenum">
              <a:rPr lang="tr-TR" smtClean="0"/>
              <a:pPr/>
              <a:t>‹#›</a:t>
            </a:fld>
            <a:endParaRPr lang="tr-TR"/>
          </a:p>
        </p:txBody>
      </p:sp>
    </p:spTree>
    <p:extLst>
      <p:ext uri="{BB962C8B-B14F-4D97-AF65-F5344CB8AC3E}">
        <p14:creationId xmlns:p14="http://schemas.microsoft.com/office/powerpoint/2010/main" val="27473799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8BB9B9-3DEA-43E9-9DD4-D85DD1C7A507}" type="datetimeFigureOut">
              <a:rPr lang="tr-TR" smtClean="0"/>
              <a:pPr/>
              <a:t>23.03.2020</a:t>
            </a:fld>
            <a:endParaRPr lang="tr-TR"/>
          </a:p>
        </p:txBody>
      </p:sp>
      <p:sp>
        <p:nvSpPr>
          <p:cNvPr id="5" name="Footer Placeholder 4"/>
          <p:cNvSpPr>
            <a:spLocks noGrp="1"/>
          </p:cNvSpPr>
          <p:nvPr>
            <p:ph type="ftr" sz="quarter" idx="11"/>
          </p:nvPr>
        </p:nvSpPr>
        <p:spPr/>
        <p:txBody>
          <a:bodyPr/>
          <a:lstStyle/>
          <a:p>
            <a:endParaRPr lang="tr-T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AD6FA0F-9532-48BA-BA3D-C45F6E855260}" type="slidenum">
              <a:rPr lang="tr-TR" smtClean="0"/>
              <a:pPr/>
              <a:t>‹#›</a:t>
            </a:fld>
            <a:endParaRPr lang="tr-TR"/>
          </a:p>
        </p:txBody>
      </p:sp>
    </p:spTree>
    <p:extLst>
      <p:ext uri="{BB962C8B-B14F-4D97-AF65-F5344CB8AC3E}">
        <p14:creationId xmlns:p14="http://schemas.microsoft.com/office/powerpoint/2010/main" val="3943699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8BB9B9-3DEA-43E9-9DD4-D85DD1C7A507}" type="datetimeFigureOut">
              <a:rPr lang="tr-TR" smtClean="0"/>
              <a:pPr/>
              <a:t>23.03.2020</a:t>
            </a:fld>
            <a:endParaRPr lang="tr-TR"/>
          </a:p>
        </p:txBody>
      </p:sp>
      <p:sp>
        <p:nvSpPr>
          <p:cNvPr id="5" name="Footer Placeholder 4"/>
          <p:cNvSpPr>
            <a:spLocks noGrp="1"/>
          </p:cNvSpPr>
          <p:nvPr>
            <p:ph type="ftr" sz="quarter" idx="11"/>
          </p:nvPr>
        </p:nvSpPr>
        <p:spPr/>
        <p:txBody>
          <a:bodyPr/>
          <a:lstStyle/>
          <a:p>
            <a:endParaRPr lang="tr-T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AD6FA0F-9532-48BA-BA3D-C45F6E855260}" type="slidenum">
              <a:rPr lang="tr-TR" smtClean="0"/>
              <a:pPr/>
              <a:t>‹#›</a:t>
            </a:fld>
            <a:endParaRPr lang="tr-TR"/>
          </a:p>
        </p:txBody>
      </p:sp>
    </p:spTree>
    <p:extLst>
      <p:ext uri="{BB962C8B-B14F-4D97-AF65-F5344CB8AC3E}">
        <p14:creationId xmlns:p14="http://schemas.microsoft.com/office/powerpoint/2010/main" val="1357359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8BB9B9-3DEA-43E9-9DD4-D85DD1C7A507}" type="datetimeFigureOut">
              <a:rPr lang="tr-TR" smtClean="0"/>
              <a:pPr/>
              <a:t>23.03.2020</a:t>
            </a:fld>
            <a:endParaRPr lang="tr-TR"/>
          </a:p>
        </p:txBody>
      </p:sp>
      <p:sp>
        <p:nvSpPr>
          <p:cNvPr id="5" name="Footer Placeholder 4"/>
          <p:cNvSpPr>
            <a:spLocks noGrp="1"/>
          </p:cNvSpPr>
          <p:nvPr>
            <p:ph type="ftr" sz="quarter" idx="11"/>
          </p:nvPr>
        </p:nvSpPr>
        <p:spPr/>
        <p:txBody>
          <a:bodyPr/>
          <a:lstStyle/>
          <a:p>
            <a:endParaRPr lang="tr-TR"/>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FAD6FA0F-9532-48BA-BA3D-C45F6E855260}" type="slidenum">
              <a:rPr lang="tr-TR" smtClean="0"/>
              <a:pPr/>
              <a:t>‹#›</a:t>
            </a:fld>
            <a:endParaRPr lang="tr-TR"/>
          </a:p>
        </p:txBody>
      </p:sp>
    </p:spTree>
    <p:extLst>
      <p:ext uri="{BB962C8B-B14F-4D97-AF65-F5344CB8AC3E}">
        <p14:creationId xmlns:p14="http://schemas.microsoft.com/office/powerpoint/2010/main" val="2032267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38BB9B9-3DEA-43E9-9DD4-D85DD1C7A507}" type="datetimeFigureOut">
              <a:rPr lang="tr-TR" smtClean="0"/>
              <a:pPr/>
              <a:t>23.03.2020</a:t>
            </a:fld>
            <a:endParaRPr lang="tr-TR"/>
          </a:p>
        </p:txBody>
      </p:sp>
      <p:sp>
        <p:nvSpPr>
          <p:cNvPr id="6" name="Footer Placeholder 5"/>
          <p:cNvSpPr>
            <a:spLocks noGrp="1"/>
          </p:cNvSpPr>
          <p:nvPr>
            <p:ph type="ftr" sz="quarter" idx="11"/>
          </p:nvPr>
        </p:nvSpPr>
        <p:spPr/>
        <p:txBody>
          <a:bodyPr/>
          <a:lstStyle/>
          <a:p>
            <a:endParaRPr lang="tr-TR"/>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FAD6FA0F-9532-48BA-BA3D-C45F6E855260}" type="slidenum">
              <a:rPr lang="tr-TR" smtClean="0"/>
              <a:pPr/>
              <a:t>‹#›</a:t>
            </a:fld>
            <a:endParaRPr lang="tr-TR"/>
          </a:p>
        </p:txBody>
      </p:sp>
    </p:spTree>
    <p:extLst>
      <p:ext uri="{BB962C8B-B14F-4D97-AF65-F5344CB8AC3E}">
        <p14:creationId xmlns:p14="http://schemas.microsoft.com/office/powerpoint/2010/main" val="2596663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38BB9B9-3DEA-43E9-9DD4-D85DD1C7A507}" type="datetimeFigureOut">
              <a:rPr lang="tr-TR" smtClean="0"/>
              <a:pPr/>
              <a:t>23.03.2020</a:t>
            </a:fld>
            <a:endParaRPr lang="tr-TR"/>
          </a:p>
        </p:txBody>
      </p:sp>
      <p:sp>
        <p:nvSpPr>
          <p:cNvPr id="8" name="Footer Placeholder 7"/>
          <p:cNvSpPr>
            <a:spLocks noGrp="1"/>
          </p:cNvSpPr>
          <p:nvPr>
            <p:ph type="ftr" sz="quarter" idx="11"/>
          </p:nvPr>
        </p:nvSpPr>
        <p:spPr/>
        <p:txBody>
          <a:bodyPr/>
          <a:lstStyle/>
          <a:p>
            <a:endParaRPr lang="tr-TR"/>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FAD6FA0F-9532-48BA-BA3D-C45F6E855260}" type="slidenum">
              <a:rPr lang="tr-TR" smtClean="0"/>
              <a:pPr/>
              <a:t>‹#›</a:t>
            </a:fld>
            <a:endParaRPr lang="tr-TR"/>
          </a:p>
        </p:txBody>
      </p:sp>
    </p:spTree>
    <p:extLst>
      <p:ext uri="{BB962C8B-B14F-4D97-AF65-F5344CB8AC3E}">
        <p14:creationId xmlns:p14="http://schemas.microsoft.com/office/powerpoint/2010/main" val="3194702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38BB9B9-3DEA-43E9-9DD4-D85DD1C7A507}" type="datetimeFigureOut">
              <a:rPr lang="tr-TR" smtClean="0"/>
              <a:pPr/>
              <a:t>23.03.2020</a:t>
            </a:fld>
            <a:endParaRPr lang="tr-TR"/>
          </a:p>
        </p:txBody>
      </p:sp>
      <p:sp>
        <p:nvSpPr>
          <p:cNvPr id="4" name="Footer Placeholder 3"/>
          <p:cNvSpPr>
            <a:spLocks noGrp="1"/>
          </p:cNvSpPr>
          <p:nvPr>
            <p:ph type="ftr" sz="quarter" idx="11"/>
          </p:nvPr>
        </p:nvSpPr>
        <p:spPr/>
        <p:txBody>
          <a:bodyPr/>
          <a:lstStyle/>
          <a:p>
            <a:endParaRPr lang="tr-TR"/>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FAD6FA0F-9532-48BA-BA3D-C45F6E855260}" type="slidenum">
              <a:rPr lang="tr-TR" smtClean="0"/>
              <a:pPr/>
              <a:t>‹#›</a:t>
            </a:fld>
            <a:endParaRPr lang="tr-TR"/>
          </a:p>
        </p:txBody>
      </p:sp>
    </p:spTree>
    <p:extLst>
      <p:ext uri="{BB962C8B-B14F-4D97-AF65-F5344CB8AC3E}">
        <p14:creationId xmlns:p14="http://schemas.microsoft.com/office/powerpoint/2010/main" val="2672137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8BB9B9-3DEA-43E9-9DD4-D85DD1C7A507}" type="datetimeFigureOut">
              <a:rPr lang="tr-TR" smtClean="0"/>
              <a:pPr/>
              <a:t>23.03.2020</a:t>
            </a:fld>
            <a:endParaRPr lang="tr-TR"/>
          </a:p>
        </p:txBody>
      </p:sp>
      <p:sp>
        <p:nvSpPr>
          <p:cNvPr id="3" name="Footer Placeholder 2"/>
          <p:cNvSpPr>
            <a:spLocks noGrp="1"/>
          </p:cNvSpPr>
          <p:nvPr>
            <p:ph type="ftr" sz="quarter" idx="11"/>
          </p:nvPr>
        </p:nvSpPr>
        <p:spPr/>
        <p:txBody>
          <a:bodyPr/>
          <a:lstStyle/>
          <a:p>
            <a:endParaRPr lang="tr-TR"/>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FAD6FA0F-9532-48BA-BA3D-C45F6E855260}" type="slidenum">
              <a:rPr lang="tr-TR" smtClean="0"/>
              <a:pPr/>
              <a:t>‹#›</a:t>
            </a:fld>
            <a:endParaRPr lang="tr-TR"/>
          </a:p>
        </p:txBody>
      </p:sp>
    </p:spTree>
    <p:extLst>
      <p:ext uri="{BB962C8B-B14F-4D97-AF65-F5344CB8AC3E}">
        <p14:creationId xmlns:p14="http://schemas.microsoft.com/office/powerpoint/2010/main" val="834501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8BB9B9-3DEA-43E9-9DD4-D85DD1C7A507}" type="datetimeFigureOut">
              <a:rPr lang="tr-TR" smtClean="0"/>
              <a:pPr/>
              <a:t>23.03.2020</a:t>
            </a:fld>
            <a:endParaRPr lang="tr-TR"/>
          </a:p>
        </p:txBody>
      </p:sp>
      <p:sp>
        <p:nvSpPr>
          <p:cNvPr id="6" name="Footer Placeholder 5"/>
          <p:cNvSpPr>
            <a:spLocks noGrp="1"/>
          </p:cNvSpPr>
          <p:nvPr>
            <p:ph type="ftr" sz="quarter" idx="11"/>
          </p:nvPr>
        </p:nvSpPr>
        <p:spPr/>
        <p:txBody>
          <a:bodyPr/>
          <a:lstStyle/>
          <a:p>
            <a:endParaRPr lang="tr-T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FAD6FA0F-9532-48BA-BA3D-C45F6E855260}" type="slidenum">
              <a:rPr lang="tr-TR" smtClean="0"/>
              <a:pPr/>
              <a:t>‹#›</a:t>
            </a:fld>
            <a:endParaRPr lang="tr-TR"/>
          </a:p>
        </p:txBody>
      </p:sp>
    </p:spTree>
    <p:extLst>
      <p:ext uri="{BB962C8B-B14F-4D97-AF65-F5344CB8AC3E}">
        <p14:creationId xmlns:p14="http://schemas.microsoft.com/office/powerpoint/2010/main" val="2706431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8BB9B9-3DEA-43E9-9DD4-D85DD1C7A507}" type="datetimeFigureOut">
              <a:rPr lang="tr-TR" smtClean="0"/>
              <a:pPr/>
              <a:t>23.03.2020</a:t>
            </a:fld>
            <a:endParaRPr lang="tr-TR"/>
          </a:p>
        </p:txBody>
      </p:sp>
      <p:sp>
        <p:nvSpPr>
          <p:cNvPr id="6" name="Footer Placeholder 5"/>
          <p:cNvSpPr>
            <a:spLocks noGrp="1"/>
          </p:cNvSpPr>
          <p:nvPr>
            <p:ph type="ftr" sz="quarter" idx="11"/>
          </p:nvPr>
        </p:nvSpPr>
        <p:spPr/>
        <p:txBody>
          <a:bodyPr/>
          <a:lstStyle/>
          <a:p>
            <a:endParaRPr lang="tr-TR"/>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FAD6FA0F-9532-48BA-BA3D-C45F6E855260}" type="slidenum">
              <a:rPr lang="tr-TR" smtClean="0"/>
              <a:pPr/>
              <a:t>‹#›</a:t>
            </a:fld>
            <a:endParaRPr lang="tr-TR"/>
          </a:p>
        </p:txBody>
      </p:sp>
    </p:spTree>
    <p:extLst>
      <p:ext uri="{BB962C8B-B14F-4D97-AF65-F5344CB8AC3E}">
        <p14:creationId xmlns:p14="http://schemas.microsoft.com/office/powerpoint/2010/main" val="3683725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749"/>
            <a:ext cx="1952272" cy="6852504"/>
            <a:chOff x="6627813" y="196102"/>
            <a:chExt cx="1952625" cy="5677649"/>
          </a:xfrm>
        </p:grpSpPr>
        <p:sp>
          <p:nvSpPr>
            <p:cNvPr id="50" name="Freeform 27"/>
            <p:cNvSpPr/>
            <p:nvPr/>
          </p:nvSpPr>
          <p:spPr bwMode="auto">
            <a:xfrm>
              <a:off x="6627813" y="19610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438BB9B9-3DEA-43E9-9DD4-D85DD1C7A507}" type="datetimeFigureOut">
              <a:rPr lang="tr-TR" smtClean="0"/>
              <a:pPr/>
              <a:t>23.03.2020</a:t>
            </a:fld>
            <a:endParaRPr lang="tr-TR"/>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tr-TR"/>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FAD6FA0F-9532-48BA-BA3D-C45F6E855260}" type="slidenum">
              <a:rPr lang="tr-TR" smtClean="0"/>
              <a:pPr/>
              <a:t>‹#›</a:t>
            </a:fld>
            <a:endParaRPr lang="tr-TR"/>
          </a:p>
        </p:txBody>
      </p:sp>
    </p:spTree>
    <p:extLst>
      <p:ext uri="{BB962C8B-B14F-4D97-AF65-F5344CB8AC3E}">
        <p14:creationId xmlns:p14="http://schemas.microsoft.com/office/powerpoint/2010/main" val="88396293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714348" y="428604"/>
            <a:ext cx="7772400" cy="1470025"/>
          </a:xfrm>
        </p:spPr>
        <p:txBody>
          <a:bodyPr>
            <a:normAutofit/>
          </a:bodyPr>
          <a:lstStyle/>
          <a:p>
            <a:endParaRPr lang="tr-TR" sz="3800" b="1" dirty="0">
              <a:latin typeface="Times New Roman" pitchFamily="18" charset="0"/>
              <a:cs typeface="Times New Roman" pitchFamily="18" charset="0"/>
            </a:endParaRPr>
          </a:p>
        </p:txBody>
      </p:sp>
      <p:sp>
        <p:nvSpPr>
          <p:cNvPr id="3" name="2 Alt Başlık"/>
          <p:cNvSpPr>
            <a:spLocks noGrp="1"/>
          </p:cNvSpPr>
          <p:nvPr>
            <p:ph type="subTitle" idx="1"/>
          </p:nvPr>
        </p:nvSpPr>
        <p:spPr>
          <a:xfrm>
            <a:off x="1500166" y="2285992"/>
            <a:ext cx="6400800" cy="1752600"/>
          </a:xfrm>
        </p:spPr>
        <p:txBody>
          <a:bodyPr>
            <a:normAutofit/>
          </a:bodyPr>
          <a:lstStyle/>
          <a:p>
            <a:r>
              <a:rPr lang="tr-TR" sz="3600" b="1" dirty="0">
                <a:solidFill>
                  <a:schemeClr val="tx1"/>
                </a:solidFill>
                <a:latin typeface="Times New Roman" pitchFamily="18" charset="0"/>
                <a:cs typeface="Times New Roman" pitchFamily="18" charset="0"/>
              </a:rPr>
              <a:t>HAMMADDE OLARAK MADEN İŞLEYEN EL SANATLARI</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3" name="2 İçerik Yer Tutucusu"/>
          <p:cNvSpPr>
            <a:spLocks noGrp="1"/>
          </p:cNvSpPr>
          <p:nvPr>
            <p:ph idx="1"/>
          </p:nvPr>
        </p:nvSpPr>
        <p:spPr>
          <a:xfrm>
            <a:off x="1763688" y="673618"/>
            <a:ext cx="2228913" cy="2806855"/>
          </a:xfrm>
        </p:spPr>
        <p:txBody>
          <a:bodyPr>
            <a:normAutofit/>
          </a:bodyPr>
          <a:lstStyle/>
          <a:p>
            <a:pPr>
              <a:buClr>
                <a:srgbClr val="A07B3F"/>
              </a:buClr>
            </a:pPr>
            <a:r>
              <a:rPr lang="tr-TR" sz="1600" dirty="0" err="1">
                <a:solidFill>
                  <a:schemeClr val="tx2"/>
                </a:solidFill>
              </a:rPr>
              <a:t>Kildanlık</a:t>
            </a:r>
            <a:r>
              <a:rPr lang="tr-TR" sz="1600" dirty="0">
                <a:solidFill>
                  <a:schemeClr val="tx2"/>
                </a:solidFill>
              </a:rPr>
              <a:t> (sabunluk) ve hamam tası gibi bakır ürünlerin hamam kültüründe önemli bir yeri bulunmaktadır.</a:t>
            </a:r>
          </a:p>
        </p:txBody>
      </p:sp>
      <p:pic>
        <p:nvPicPr>
          <p:cNvPr id="4" name="Picture 3">
            <a:extLst>
              <a:ext uri="{FF2B5EF4-FFF2-40B4-BE49-F238E27FC236}">
                <a16:creationId xmlns:a16="http://schemas.microsoft.com/office/drawing/2014/main" id="{DE1155FC-A7E8-47D2-ABBD-0896BF922AA1}"/>
              </a:ext>
            </a:extLst>
          </p:cNvPr>
          <p:cNvPicPr>
            <a:picLocks noChangeAspect="1"/>
          </p:cNvPicPr>
          <p:nvPr/>
        </p:nvPicPr>
        <p:blipFill rotWithShape="1">
          <a:blip r:embed="rId2"/>
          <a:srcRect t="21651" r="1062" b="20601"/>
          <a:stretch/>
        </p:blipFill>
        <p:spPr>
          <a:xfrm>
            <a:off x="2897337" y="3068960"/>
            <a:ext cx="3207898" cy="2564904"/>
          </a:xfrm>
          <a:prstGeom prst="rect">
            <a:avLst/>
          </a:prstGeom>
        </p:spPr>
      </p:pic>
      <p:pic>
        <p:nvPicPr>
          <p:cNvPr id="22530" name="Picture 2" descr="https://www.osmanlielsanatlari.com/img/urun/PicsArt_01-22-03.56.17-600x606.jpg"/>
          <p:cNvPicPr>
            <a:picLocks noChangeAspect="1" noChangeArrowheads="1"/>
          </p:cNvPicPr>
          <p:nvPr/>
        </p:nvPicPr>
        <p:blipFill rotWithShape="1">
          <a:blip r:embed="rId3"/>
          <a:srcRect t="1046" r="-1" b="1551"/>
          <a:stretch/>
        </p:blipFill>
        <p:spPr bwMode="auto">
          <a:xfrm>
            <a:off x="6735928" y="260648"/>
            <a:ext cx="1846198" cy="1816398"/>
          </a:xfrm>
          <a:prstGeom prst="rect">
            <a:avLst/>
          </a:prstGeom>
          <a:noFill/>
        </p:spPr>
      </p:pic>
      <p:pic>
        <p:nvPicPr>
          <p:cNvPr id="22532" name="Picture 4" descr="https://www.osmanlielsanatlari.com/img/urun/PicsArt_01-01-02.51.45-640x607.jpg"/>
          <p:cNvPicPr>
            <a:picLocks noChangeAspect="1" noChangeArrowheads="1"/>
          </p:cNvPicPr>
          <p:nvPr/>
        </p:nvPicPr>
        <p:blipFill rotWithShape="1">
          <a:blip r:embed="rId4"/>
          <a:srcRect l="1462" r="2229" b="-5"/>
          <a:stretch/>
        </p:blipFill>
        <p:spPr bwMode="auto">
          <a:xfrm>
            <a:off x="6804248" y="2780928"/>
            <a:ext cx="1846198" cy="1816404"/>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dirty="0"/>
          </a:p>
        </p:txBody>
      </p:sp>
      <p:pic>
        <p:nvPicPr>
          <p:cNvPr id="23554" name="Picture 2" descr="http://www.hanelsanatlari.com/GetPhoto.ashx?photo=turk-el-sanati-bakir-gumus/detail/bakirtabak.jpg&amp;size=m"/>
          <p:cNvPicPr>
            <a:picLocks noChangeAspect="1" noChangeArrowheads="1"/>
          </p:cNvPicPr>
          <p:nvPr/>
        </p:nvPicPr>
        <p:blipFill>
          <a:blip r:embed="rId2"/>
          <a:srcRect/>
          <a:stretch>
            <a:fillRect/>
          </a:stretch>
        </p:blipFill>
        <p:spPr bwMode="auto">
          <a:xfrm>
            <a:off x="-1" y="2708921"/>
            <a:ext cx="5532107" cy="4149080"/>
          </a:xfrm>
          <a:prstGeom prst="rect">
            <a:avLst/>
          </a:prstGeom>
          <a:noFill/>
        </p:spPr>
      </p:pic>
      <p:pic>
        <p:nvPicPr>
          <p:cNvPr id="23556" name="Picture 4" descr="https://i.pinimg.com/736x/f2/c5/dc/f2c5dc66506da1dbbec8fef4a9f2640e--copper-crafts-copper-art.jpg"/>
          <p:cNvPicPr>
            <a:picLocks noChangeAspect="1" noChangeArrowheads="1"/>
          </p:cNvPicPr>
          <p:nvPr/>
        </p:nvPicPr>
        <p:blipFill>
          <a:blip r:embed="rId3"/>
          <a:srcRect/>
          <a:stretch>
            <a:fillRect/>
          </a:stretch>
        </p:blipFill>
        <p:spPr bwMode="auto">
          <a:xfrm>
            <a:off x="5508104" y="18005"/>
            <a:ext cx="3635896" cy="4842277"/>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dirty="0"/>
          </a:p>
        </p:txBody>
      </p:sp>
      <p:sp>
        <p:nvSpPr>
          <p:cNvPr id="24578" name="AutoShape 2" descr="https://www.ustanerede.com/class/INNOVAEditor/assets/atadan-bakircilik26-1408-x-105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24580" name="Picture 4" descr="http://www.urunlersatis.shop/img/p/6/6424-large_default.jpg"/>
          <p:cNvPicPr>
            <a:picLocks noChangeAspect="1" noChangeArrowheads="1"/>
          </p:cNvPicPr>
          <p:nvPr/>
        </p:nvPicPr>
        <p:blipFill>
          <a:blip r:embed="rId2"/>
          <a:srcRect/>
          <a:stretch>
            <a:fillRect/>
          </a:stretch>
        </p:blipFill>
        <p:spPr bwMode="auto">
          <a:xfrm>
            <a:off x="449334" y="1905000"/>
            <a:ext cx="4143404" cy="4143404"/>
          </a:xfrm>
          <a:prstGeom prst="rect">
            <a:avLst/>
          </a:prstGeom>
          <a:noFill/>
        </p:spPr>
      </p:pic>
      <p:pic>
        <p:nvPicPr>
          <p:cNvPr id="24582" name="Picture 6" descr="https://cdn.marasmarket.com/bakir-bardak-2-adet-bakr-rnler-2386-81-B.jpg"/>
          <p:cNvPicPr>
            <a:picLocks noChangeAspect="1" noChangeArrowheads="1"/>
          </p:cNvPicPr>
          <p:nvPr/>
        </p:nvPicPr>
        <p:blipFill>
          <a:blip r:embed="rId3"/>
          <a:srcRect/>
          <a:stretch>
            <a:fillRect/>
          </a:stretch>
        </p:blipFill>
        <p:spPr bwMode="auto">
          <a:xfrm>
            <a:off x="5004047" y="2124412"/>
            <a:ext cx="3882979" cy="3680852"/>
          </a:xfrm>
          <a:prstGeom prst="rect">
            <a:avLst/>
          </a:prstGeom>
          <a:noFill/>
        </p:spPr>
      </p:pic>
    </p:spTree>
    <p:extLst>
      <p:ext uri="{BB962C8B-B14F-4D97-AF65-F5344CB8AC3E}">
        <p14:creationId xmlns:p14="http://schemas.microsoft.com/office/powerpoint/2010/main" val="1166555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31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3179901"/>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4" name="Rectangle 13">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6802" y="0"/>
            <a:ext cx="55471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2 İçerik Yer Tutucusu">
            <a:extLst>
              <a:ext uri="{FF2B5EF4-FFF2-40B4-BE49-F238E27FC236}">
                <a16:creationId xmlns:a16="http://schemas.microsoft.com/office/drawing/2014/main" id="{03CFA610-F5C0-4620-8A63-BDFFBA2C3907}"/>
              </a:ext>
            </a:extLst>
          </p:cNvPr>
          <p:cNvGraphicFramePr>
            <a:graphicFrameLocks noGrp="1"/>
          </p:cNvGraphicFramePr>
          <p:nvPr>
            <p:ph idx="1"/>
            <p:extLst>
              <p:ext uri="{D42A27DB-BD31-4B8C-83A1-F6EECF244321}">
                <p14:modId xmlns:p14="http://schemas.microsoft.com/office/powerpoint/2010/main" val="1724867739"/>
              </p:ext>
            </p:extLst>
          </p:nvPr>
        </p:nvGraphicFramePr>
        <p:xfrm>
          <a:off x="3534858" y="641551"/>
          <a:ext cx="5124159"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84391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31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3179901"/>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4" name="Rectangle 13">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6802" y="0"/>
            <a:ext cx="55471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2 İçerik Yer Tutucusu">
            <a:extLst>
              <a:ext uri="{FF2B5EF4-FFF2-40B4-BE49-F238E27FC236}">
                <a16:creationId xmlns:a16="http://schemas.microsoft.com/office/drawing/2014/main" id="{10D6B747-94B5-4CCC-92C1-701CE3865EAF}"/>
              </a:ext>
            </a:extLst>
          </p:cNvPr>
          <p:cNvGraphicFramePr>
            <a:graphicFrameLocks noGrp="1"/>
          </p:cNvGraphicFramePr>
          <p:nvPr>
            <p:ph idx="1"/>
            <p:extLst>
              <p:ext uri="{D42A27DB-BD31-4B8C-83A1-F6EECF244321}">
                <p14:modId xmlns:p14="http://schemas.microsoft.com/office/powerpoint/2010/main" val="2738077247"/>
              </p:ext>
            </p:extLst>
          </p:nvPr>
        </p:nvGraphicFramePr>
        <p:xfrm>
          <a:off x="3534858" y="641551"/>
          <a:ext cx="5124159"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94920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31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3179901"/>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4" name="Rectangle 13">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6802" y="0"/>
            <a:ext cx="55471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2 İçerik Yer Tutucusu">
            <a:extLst>
              <a:ext uri="{FF2B5EF4-FFF2-40B4-BE49-F238E27FC236}">
                <a16:creationId xmlns:a16="http://schemas.microsoft.com/office/drawing/2014/main" id="{625E6340-1924-4F48-9C77-D19FD53D278F}"/>
              </a:ext>
            </a:extLst>
          </p:cNvPr>
          <p:cNvGraphicFramePr>
            <a:graphicFrameLocks noGrp="1"/>
          </p:cNvGraphicFramePr>
          <p:nvPr>
            <p:ph idx="1"/>
            <p:extLst>
              <p:ext uri="{D42A27DB-BD31-4B8C-83A1-F6EECF244321}">
                <p14:modId xmlns:p14="http://schemas.microsoft.com/office/powerpoint/2010/main" val="2666547708"/>
              </p:ext>
            </p:extLst>
          </p:nvPr>
        </p:nvGraphicFramePr>
        <p:xfrm>
          <a:off x="3534858" y="641551"/>
          <a:ext cx="5124159"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06764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31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3179901"/>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4" name="Rectangle 13">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6802" y="0"/>
            <a:ext cx="55471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2 İçerik Yer Tutucusu">
            <a:extLst>
              <a:ext uri="{FF2B5EF4-FFF2-40B4-BE49-F238E27FC236}">
                <a16:creationId xmlns:a16="http://schemas.microsoft.com/office/drawing/2014/main" id="{FAC85A32-0FC6-41C0-BAB4-C6AD40E2E7BF}"/>
              </a:ext>
            </a:extLst>
          </p:cNvPr>
          <p:cNvGraphicFramePr>
            <a:graphicFrameLocks noGrp="1"/>
          </p:cNvGraphicFramePr>
          <p:nvPr>
            <p:ph idx="1"/>
            <p:extLst>
              <p:ext uri="{D42A27DB-BD31-4B8C-83A1-F6EECF244321}">
                <p14:modId xmlns:p14="http://schemas.microsoft.com/office/powerpoint/2010/main" val="2127209391"/>
              </p:ext>
            </p:extLst>
          </p:nvPr>
        </p:nvGraphicFramePr>
        <p:xfrm>
          <a:off x="3534858" y="641551"/>
          <a:ext cx="5124159"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981998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25602" name="Picture 2" descr="http://busmek.bursa.bel.tr/wp-content/uploads/2012/02/telkari.jpg"/>
          <p:cNvPicPr>
            <a:picLocks noChangeAspect="1" noChangeArrowheads="1"/>
          </p:cNvPicPr>
          <p:nvPr/>
        </p:nvPicPr>
        <p:blipFill>
          <a:blip r:embed="rId2"/>
          <a:srcRect/>
          <a:stretch>
            <a:fillRect/>
          </a:stretch>
        </p:blipFill>
        <p:spPr bwMode="auto">
          <a:xfrm>
            <a:off x="1547664" y="0"/>
            <a:ext cx="7596336" cy="685800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a:xfrm>
            <a:off x="827584" y="1916832"/>
            <a:ext cx="3102795" cy="1280890"/>
          </a:xfrm>
        </p:spPr>
        <p:txBody>
          <a:bodyPr>
            <a:normAutofit fontScale="90000"/>
          </a:bodyPr>
          <a:lstStyle/>
          <a:p>
            <a:r>
              <a:rPr lang="tr-TR" sz="2800" dirty="0" err="1"/>
              <a:t>Telkariye</a:t>
            </a:r>
            <a:br>
              <a:rPr lang="tr-TR" sz="2800" dirty="0"/>
            </a:br>
            <a:br>
              <a:rPr lang="tr-TR" sz="2800" dirty="0"/>
            </a:br>
            <a:r>
              <a:rPr lang="tr-TR" sz="2800" dirty="0"/>
              <a:t>Trabzon Hasırı</a:t>
            </a:r>
          </a:p>
        </p:txBody>
      </p:sp>
      <p:pic>
        <p:nvPicPr>
          <p:cNvPr id="26626" name="Picture 2" descr="https://i.pinimg.com/originals/26/22/db/2622dbe19b8598460c01ecbb8ab47894.jpg"/>
          <p:cNvPicPr>
            <a:picLocks noChangeAspect="1" noChangeArrowheads="1"/>
          </p:cNvPicPr>
          <p:nvPr/>
        </p:nvPicPr>
        <p:blipFill>
          <a:blip r:embed="rId2"/>
          <a:stretch>
            <a:fillRect/>
          </a:stretch>
        </p:blipFill>
        <p:spPr bwMode="auto">
          <a:xfrm>
            <a:off x="4572000" y="-32311"/>
            <a:ext cx="2221951" cy="3328767"/>
          </a:xfrm>
          <a:prstGeom prst="rect">
            <a:avLst/>
          </a:prstGeom>
          <a:noFill/>
        </p:spPr>
      </p:pic>
      <p:pic>
        <p:nvPicPr>
          <p:cNvPr id="26628" name="Picture 4" descr="https://im0-tub-tr.yandex.net/i?id=09851bf79468ad1cdbae7d1c3f8f1570&amp;n=13"/>
          <p:cNvPicPr>
            <a:picLocks noChangeAspect="1" noChangeArrowheads="1"/>
          </p:cNvPicPr>
          <p:nvPr/>
        </p:nvPicPr>
        <p:blipFill>
          <a:blip r:embed="rId3"/>
          <a:stretch>
            <a:fillRect/>
          </a:stretch>
        </p:blipFill>
        <p:spPr bwMode="auto">
          <a:xfrm>
            <a:off x="2771800" y="3550738"/>
            <a:ext cx="5881450" cy="3308316"/>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F4C7E74B-508E-4259-A6BA-DE3638064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Başlık"/>
          <p:cNvSpPr>
            <a:spLocks noGrp="1"/>
          </p:cNvSpPr>
          <p:nvPr>
            <p:ph type="title"/>
          </p:nvPr>
        </p:nvSpPr>
        <p:spPr>
          <a:xfrm>
            <a:off x="486918" y="645106"/>
            <a:ext cx="3003803" cy="1259894"/>
          </a:xfrm>
        </p:spPr>
        <p:txBody>
          <a:bodyPr>
            <a:normAutofit/>
          </a:bodyPr>
          <a:lstStyle/>
          <a:p>
            <a:endParaRPr lang="tr-TR">
              <a:solidFill>
                <a:srgbClr val="4D6A62"/>
              </a:solidFill>
            </a:endParaRPr>
          </a:p>
        </p:txBody>
      </p:sp>
      <p:sp>
        <p:nvSpPr>
          <p:cNvPr id="77" name="Rectangle 76">
            <a:extLst>
              <a:ext uri="{FF2B5EF4-FFF2-40B4-BE49-F238E27FC236}">
                <a16:creationId xmlns:a16="http://schemas.microsoft.com/office/drawing/2014/main" id="{15AE203F-CBC0-47B5-A97A-059C970D0E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rgbClr val="4D6A62"/>
          </a:solidFill>
          <a:ln>
            <a:noFill/>
          </a:ln>
          <a:effectLst/>
        </p:spPr>
        <p:style>
          <a:lnRef idx="1">
            <a:schemeClr val="accent1"/>
          </a:lnRef>
          <a:fillRef idx="3">
            <a:schemeClr val="accent1"/>
          </a:fillRef>
          <a:effectRef idx="2">
            <a:schemeClr val="accent1"/>
          </a:effectRef>
          <a:fontRef idx="minor">
            <a:schemeClr val="lt1"/>
          </a:fontRef>
        </p:style>
      </p:sp>
      <p:sp>
        <p:nvSpPr>
          <p:cNvPr id="3" name="2 İçerik Yer Tutucusu"/>
          <p:cNvSpPr>
            <a:spLocks noGrp="1"/>
          </p:cNvSpPr>
          <p:nvPr>
            <p:ph idx="1"/>
          </p:nvPr>
        </p:nvSpPr>
        <p:spPr>
          <a:xfrm>
            <a:off x="486918" y="2133600"/>
            <a:ext cx="3003803" cy="3759253"/>
          </a:xfrm>
        </p:spPr>
        <p:txBody>
          <a:bodyPr>
            <a:normAutofit/>
          </a:bodyPr>
          <a:lstStyle/>
          <a:p>
            <a:pPr>
              <a:buClr>
                <a:srgbClr val="6DA2A9"/>
              </a:buClr>
            </a:pPr>
            <a:r>
              <a:rPr lang="tr-TR" sz="1400" dirty="0" err="1">
                <a:solidFill>
                  <a:schemeClr val="tx2"/>
                </a:solidFill>
              </a:rPr>
              <a:t>Savat’ın</a:t>
            </a:r>
            <a:r>
              <a:rPr lang="tr-TR" sz="1400" dirty="0">
                <a:solidFill>
                  <a:schemeClr val="tx2"/>
                </a:solidFill>
              </a:rPr>
              <a:t> kelime anlamı kara demektir. Osmanlı İmparatorluğu zamanında Van şehrine ve şehirde yaşan ustalara verilen özel izinler ile üretilmekteydi. Savat gümüş, bakır, kurşun ve kükürtten elde edilen bir alaşımdır. Gümüşün çelik uçlarla üzerine şekiller çizerek  savat karışımının 450 derecede eritilerek üzerine işlenir. </a:t>
            </a:r>
          </a:p>
        </p:txBody>
      </p:sp>
      <p:sp>
        <p:nvSpPr>
          <p:cNvPr id="79" name="Rectangle 78">
            <a:extLst>
              <a:ext uri="{FF2B5EF4-FFF2-40B4-BE49-F238E27FC236}">
                <a16:creationId xmlns:a16="http://schemas.microsoft.com/office/drawing/2014/main" id="{95E2C7FC-D523-4311-AF3A-822C419FCA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2022" y="690465"/>
            <a:ext cx="2394562" cy="2514394"/>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652" name="Picture 4" descr="https://www.ucnoktacom.com/images/3122018125604savat_03122018_9.JPG"/>
          <p:cNvPicPr>
            <a:picLocks noChangeAspect="1" noChangeArrowheads="1"/>
          </p:cNvPicPr>
          <p:nvPr/>
        </p:nvPicPr>
        <p:blipFill>
          <a:blip r:embed="rId2" cstate="print"/>
          <a:stretch>
            <a:fillRect/>
          </a:stretch>
        </p:blipFill>
        <p:spPr bwMode="auto">
          <a:xfrm>
            <a:off x="3848997" y="1286235"/>
            <a:ext cx="2156937" cy="1315732"/>
          </a:xfrm>
          <a:prstGeom prst="rect">
            <a:avLst/>
          </a:prstGeom>
          <a:noFill/>
        </p:spPr>
      </p:pic>
      <p:sp>
        <p:nvSpPr>
          <p:cNvPr id="81" name="Rectangle 80">
            <a:extLst>
              <a:ext uri="{FF2B5EF4-FFF2-40B4-BE49-F238E27FC236}">
                <a16:creationId xmlns:a16="http://schemas.microsoft.com/office/drawing/2014/main" id="{A0EF8FC8-607E-4751-BB4D-92E17DA4CD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2022" y="3378459"/>
            <a:ext cx="2394562" cy="2514394"/>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650" name="Picture 2" descr="https://i.pinimg.com/736x/fa/f3/d9/faf3d9ba2f92726fbfc7588190ce72e6.jpg"/>
          <p:cNvPicPr>
            <a:picLocks noChangeAspect="1" noChangeArrowheads="1"/>
          </p:cNvPicPr>
          <p:nvPr/>
        </p:nvPicPr>
        <p:blipFill>
          <a:blip r:embed="rId3"/>
          <a:stretch>
            <a:fillRect/>
          </a:stretch>
        </p:blipFill>
        <p:spPr bwMode="auto">
          <a:xfrm>
            <a:off x="3848997" y="3922559"/>
            <a:ext cx="2156937" cy="1434363"/>
          </a:xfrm>
          <a:prstGeom prst="rect">
            <a:avLst/>
          </a:prstGeom>
          <a:noFill/>
        </p:spPr>
      </p:pic>
      <p:sp>
        <p:nvSpPr>
          <p:cNvPr id="83" name="Rectangle 82">
            <a:extLst>
              <a:ext uri="{FF2B5EF4-FFF2-40B4-BE49-F238E27FC236}">
                <a16:creationId xmlns:a16="http://schemas.microsoft.com/office/drawing/2014/main" id="{DBBC078E-4BAC-4299-A16C-2871726C5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2065" y="690465"/>
            <a:ext cx="2394563" cy="5202388"/>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654" name="Picture 6" descr="http://www.antikada.net/uploads/fd97692c5a22aa838ab8a819bd15e890.jpg"/>
          <p:cNvPicPr>
            <a:picLocks noChangeAspect="1" noChangeArrowheads="1"/>
          </p:cNvPicPr>
          <p:nvPr/>
        </p:nvPicPr>
        <p:blipFill>
          <a:blip r:embed="rId4"/>
          <a:stretch>
            <a:fillRect/>
          </a:stretch>
        </p:blipFill>
        <p:spPr bwMode="auto">
          <a:xfrm>
            <a:off x="6359040" y="2477868"/>
            <a:ext cx="2160612" cy="1620459"/>
          </a:xfrm>
          <a:prstGeom prst="rect">
            <a:avLst/>
          </a:prstGeom>
          <a:noFill/>
        </p:spPr>
      </p:pic>
      <p:sp>
        <p:nvSpPr>
          <p:cNvPr id="85" name="Freeform 11">
            <a:extLst>
              <a:ext uri="{FF2B5EF4-FFF2-40B4-BE49-F238E27FC236}">
                <a16:creationId xmlns:a16="http://schemas.microsoft.com/office/drawing/2014/main" id="{1439E535-289A-4BE6-9EE1-9A8A82CB0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61223"/>
            <a:ext cx="77852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31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3179901"/>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4" name="Rectangle 13">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6802" y="0"/>
            <a:ext cx="55471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2 İçerik Yer Tutucusu">
            <a:extLst>
              <a:ext uri="{FF2B5EF4-FFF2-40B4-BE49-F238E27FC236}">
                <a16:creationId xmlns:a16="http://schemas.microsoft.com/office/drawing/2014/main" id="{5C52E46E-30B4-4A78-A16C-DA4D3DE41545}"/>
              </a:ext>
            </a:extLst>
          </p:cNvPr>
          <p:cNvGraphicFramePr>
            <a:graphicFrameLocks noGrp="1"/>
          </p:cNvGraphicFramePr>
          <p:nvPr>
            <p:ph idx="1"/>
            <p:extLst>
              <p:ext uri="{D42A27DB-BD31-4B8C-83A1-F6EECF244321}">
                <p14:modId xmlns:p14="http://schemas.microsoft.com/office/powerpoint/2010/main" val="3900810842"/>
              </p:ext>
            </p:extLst>
          </p:nvPr>
        </p:nvGraphicFramePr>
        <p:xfrm>
          <a:off x="3534858" y="641551"/>
          <a:ext cx="5124159"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 name="Content Placeholder 3">
            <a:extLst>
              <a:ext uri="{FF2B5EF4-FFF2-40B4-BE49-F238E27FC236}">
                <a16:creationId xmlns:a16="http://schemas.microsoft.com/office/drawing/2014/main" id="{D75EB2E1-0937-4ADC-805F-EB6B8E818548}"/>
              </a:ext>
            </a:extLst>
          </p:cNvPr>
          <p:cNvPicPr>
            <a:picLocks noGrp="1" noChangeAspect="1"/>
          </p:cNvPicPr>
          <p:nvPr>
            <p:ph idx="1"/>
          </p:nvPr>
        </p:nvPicPr>
        <p:blipFill>
          <a:blip r:embed="rId2"/>
          <a:stretch>
            <a:fillRect/>
          </a:stretch>
        </p:blipFill>
        <p:spPr>
          <a:xfrm>
            <a:off x="6069371" y="0"/>
            <a:ext cx="3066097" cy="1781175"/>
          </a:xfrm>
          <a:prstGeom prst="rect">
            <a:avLst/>
          </a:prstGeom>
        </p:spPr>
      </p:pic>
      <p:pic>
        <p:nvPicPr>
          <p:cNvPr id="28674" name="Picture 2" descr="http://www.arkofcrafts.com/media/catalog/product/cache/1/image/9df78eab33525d08d6e5fb8d27136e95/i/m/img_8834.jpg"/>
          <p:cNvPicPr>
            <a:picLocks noChangeAspect="1" noChangeArrowheads="1"/>
          </p:cNvPicPr>
          <p:nvPr/>
        </p:nvPicPr>
        <p:blipFill>
          <a:blip r:embed="rId3"/>
          <a:srcRect/>
          <a:stretch>
            <a:fillRect/>
          </a:stretch>
        </p:blipFill>
        <p:spPr bwMode="auto">
          <a:xfrm>
            <a:off x="5918" y="1"/>
            <a:ext cx="6057539" cy="3313188"/>
          </a:xfrm>
          <a:prstGeom prst="rect">
            <a:avLst/>
          </a:prstGeom>
          <a:noFill/>
        </p:spPr>
      </p:pic>
      <p:pic>
        <p:nvPicPr>
          <p:cNvPr id="5" name="Picture 4">
            <a:extLst>
              <a:ext uri="{FF2B5EF4-FFF2-40B4-BE49-F238E27FC236}">
                <a16:creationId xmlns:a16="http://schemas.microsoft.com/office/drawing/2014/main" id="{83909591-965E-48E5-B865-A847B2A0AEF3}"/>
              </a:ext>
            </a:extLst>
          </p:cNvPr>
          <p:cNvPicPr>
            <a:picLocks noChangeAspect="1"/>
          </p:cNvPicPr>
          <p:nvPr/>
        </p:nvPicPr>
        <p:blipFill rotWithShape="1">
          <a:blip r:embed="rId4"/>
          <a:srcRect t="19295" r="117"/>
          <a:stretch/>
        </p:blipFill>
        <p:spPr>
          <a:xfrm>
            <a:off x="1" y="3313189"/>
            <a:ext cx="6057540" cy="3544810"/>
          </a:xfrm>
          <a:prstGeom prst="rect">
            <a:avLst/>
          </a:prstGeom>
        </p:spPr>
      </p:pic>
      <p:pic>
        <p:nvPicPr>
          <p:cNvPr id="6" name="Picture 5">
            <a:extLst>
              <a:ext uri="{FF2B5EF4-FFF2-40B4-BE49-F238E27FC236}">
                <a16:creationId xmlns:a16="http://schemas.microsoft.com/office/drawing/2014/main" id="{AA20A430-7B9A-4FEC-89D4-D04186C61E6E}"/>
              </a:ext>
            </a:extLst>
          </p:cNvPr>
          <p:cNvPicPr>
            <a:picLocks noChangeAspect="1"/>
          </p:cNvPicPr>
          <p:nvPr/>
        </p:nvPicPr>
        <p:blipFill>
          <a:blip r:embed="rId5"/>
          <a:stretch>
            <a:fillRect/>
          </a:stretch>
        </p:blipFill>
        <p:spPr>
          <a:xfrm>
            <a:off x="6057541" y="2887214"/>
            <a:ext cx="3080541" cy="3970785"/>
          </a:xfrm>
          <a:prstGeom prst="rect">
            <a:avLst/>
          </a:prstGeom>
        </p:spPr>
      </p:pic>
      <p:pic>
        <p:nvPicPr>
          <p:cNvPr id="7" name="Picture 6">
            <a:extLst>
              <a:ext uri="{FF2B5EF4-FFF2-40B4-BE49-F238E27FC236}">
                <a16:creationId xmlns:a16="http://schemas.microsoft.com/office/drawing/2014/main" id="{DB13BE7C-1544-45B9-BA72-1C415B075EC2}"/>
              </a:ext>
            </a:extLst>
          </p:cNvPr>
          <p:cNvPicPr>
            <a:picLocks noChangeAspect="1"/>
          </p:cNvPicPr>
          <p:nvPr/>
        </p:nvPicPr>
        <p:blipFill rotWithShape="1">
          <a:blip r:embed="rId6"/>
          <a:srcRect l="14721" t="5900" r="33620" b="13461"/>
          <a:stretch/>
        </p:blipFill>
        <p:spPr>
          <a:xfrm rot="5400000">
            <a:off x="6606146" y="1073090"/>
            <a:ext cx="1986633" cy="307201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 name="Content Placeholder 3">
            <a:extLst>
              <a:ext uri="{FF2B5EF4-FFF2-40B4-BE49-F238E27FC236}">
                <a16:creationId xmlns:a16="http://schemas.microsoft.com/office/drawing/2014/main" id="{C6A00B4D-A6B7-471B-8293-E5CB1B4FF138}"/>
              </a:ext>
            </a:extLst>
          </p:cNvPr>
          <p:cNvPicPr>
            <a:picLocks noGrp="1" noChangeAspect="1"/>
          </p:cNvPicPr>
          <p:nvPr>
            <p:ph idx="1"/>
          </p:nvPr>
        </p:nvPicPr>
        <p:blipFill>
          <a:blip r:embed="rId2"/>
          <a:stretch>
            <a:fillRect/>
          </a:stretch>
        </p:blipFill>
        <p:spPr>
          <a:xfrm>
            <a:off x="4320526" y="2038650"/>
            <a:ext cx="4816391" cy="4816391"/>
          </a:xfrm>
          <a:prstGeom prst="rect">
            <a:avLst/>
          </a:prstGeom>
        </p:spPr>
      </p:pic>
      <p:pic>
        <p:nvPicPr>
          <p:cNvPr id="29698" name="Picture 2" descr="https://img-fotki.yandex.ru/get/5706/ya-ljiljana.91/0_6cbc0_2a3957c0_XL.jpg"/>
          <p:cNvPicPr>
            <a:picLocks noChangeAspect="1" noChangeArrowheads="1"/>
          </p:cNvPicPr>
          <p:nvPr/>
        </p:nvPicPr>
        <p:blipFill>
          <a:blip r:embed="rId3"/>
          <a:srcRect/>
          <a:stretch>
            <a:fillRect/>
          </a:stretch>
        </p:blipFill>
        <p:spPr bwMode="auto">
          <a:xfrm>
            <a:off x="7083" y="2959"/>
            <a:ext cx="4294757" cy="4578169"/>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31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3179901"/>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4" name="Rectangle 13">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6802" y="0"/>
            <a:ext cx="55471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2 İçerik Yer Tutucusu">
            <a:extLst>
              <a:ext uri="{FF2B5EF4-FFF2-40B4-BE49-F238E27FC236}">
                <a16:creationId xmlns:a16="http://schemas.microsoft.com/office/drawing/2014/main" id="{1B2C1AAE-D44F-40CB-AF92-7EE42D3AD180}"/>
              </a:ext>
            </a:extLst>
          </p:cNvPr>
          <p:cNvGraphicFramePr>
            <a:graphicFrameLocks noGrp="1"/>
          </p:cNvGraphicFramePr>
          <p:nvPr>
            <p:ph idx="1"/>
            <p:extLst>
              <p:ext uri="{D42A27DB-BD31-4B8C-83A1-F6EECF244321}">
                <p14:modId xmlns:p14="http://schemas.microsoft.com/office/powerpoint/2010/main" val="1590841704"/>
              </p:ext>
            </p:extLst>
          </p:nvPr>
        </p:nvGraphicFramePr>
        <p:xfrm>
          <a:off x="3534858" y="641551"/>
          <a:ext cx="5124159"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267744" y="620688"/>
            <a:ext cx="6589199" cy="1280890"/>
          </a:xfrm>
        </p:spPr>
        <p:txBody>
          <a:bodyPr>
            <a:normAutofit/>
          </a:bodyPr>
          <a:lstStyle/>
          <a:p>
            <a:r>
              <a:rPr lang="tr-TR" sz="1800" dirty="0" err="1"/>
              <a:t>Çeşmi</a:t>
            </a:r>
            <a:r>
              <a:rPr lang="tr-TR" sz="1800" dirty="0"/>
              <a:t> bülbül vazo, Ankara, 2018</a:t>
            </a:r>
          </a:p>
        </p:txBody>
      </p:sp>
      <p:pic>
        <p:nvPicPr>
          <p:cNvPr id="1026" name="Picture 2" descr="C:\Documents and Settings\Teknik\Belgelerim\İndirilenler\[KONU YOK](1)\IMG_8581.JPG"/>
          <p:cNvPicPr>
            <a:picLocks noGrp="1" noChangeAspect="1" noChangeArrowheads="1"/>
          </p:cNvPicPr>
          <p:nvPr>
            <p:ph idx="1"/>
          </p:nvPr>
        </p:nvPicPr>
        <p:blipFill rotWithShape="1">
          <a:blip r:embed="rId3"/>
          <a:srcRect l="15760" t="3139" r="12991" b="18900"/>
          <a:stretch/>
        </p:blipFill>
        <p:spPr bwMode="auto">
          <a:xfrm rot="5400000">
            <a:off x="-276668" y="4780376"/>
            <a:ext cx="2360631" cy="1833723"/>
          </a:xfrm>
          <a:prstGeom prst="rect">
            <a:avLst/>
          </a:prstGeom>
          <a:noFill/>
        </p:spPr>
      </p:pic>
      <p:pic>
        <p:nvPicPr>
          <p:cNvPr id="3" name="Picture 2">
            <a:extLst>
              <a:ext uri="{FF2B5EF4-FFF2-40B4-BE49-F238E27FC236}">
                <a16:creationId xmlns:a16="http://schemas.microsoft.com/office/drawing/2014/main" id="{A670ACAE-D35E-4E36-A35C-D42E3FC7E8C2}"/>
              </a:ext>
            </a:extLst>
          </p:cNvPr>
          <p:cNvPicPr>
            <a:picLocks noChangeAspect="1"/>
          </p:cNvPicPr>
          <p:nvPr/>
        </p:nvPicPr>
        <p:blipFill>
          <a:blip r:embed="rId4"/>
          <a:stretch>
            <a:fillRect/>
          </a:stretch>
        </p:blipFill>
        <p:spPr>
          <a:xfrm>
            <a:off x="0" y="0"/>
            <a:ext cx="3275079" cy="2456309"/>
          </a:xfrm>
          <a:prstGeom prst="rect">
            <a:avLst/>
          </a:prstGeom>
        </p:spPr>
      </p:pic>
      <p:pic>
        <p:nvPicPr>
          <p:cNvPr id="4" name="Picture 3">
            <a:extLst>
              <a:ext uri="{FF2B5EF4-FFF2-40B4-BE49-F238E27FC236}">
                <a16:creationId xmlns:a16="http://schemas.microsoft.com/office/drawing/2014/main" id="{B006D0D8-7E15-4390-94DA-3EA25308D247}"/>
              </a:ext>
            </a:extLst>
          </p:cNvPr>
          <p:cNvPicPr>
            <a:picLocks noChangeAspect="1"/>
          </p:cNvPicPr>
          <p:nvPr/>
        </p:nvPicPr>
        <p:blipFill>
          <a:blip r:embed="rId5"/>
          <a:stretch>
            <a:fillRect/>
          </a:stretch>
        </p:blipFill>
        <p:spPr>
          <a:xfrm>
            <a:off x="-1" y="2440472"/>
            <a:ext cx="3266983" cy="2076450"/>
          </a:xfrm>
          <a:prstGeom prst="rect">
            <a:avLst/>
          </a:prstGeom>
        </p:spPr>
      </p:pic>
      <p:pic>
        <p:nvPicPr>
          <p:cNvPr id="6" name="Picture 5">
            <a:extLst>
              <a:ext uri="{FF2B5EF4-FFF2-40B4-BE49-F238E27FC236}">
                <a16:creationId xmlns:a16="http://schemas.microsoft.com/office/drawing/2014/main" id="{D23ACC64-E363-4B6A-858C-F96FCEAB3F9C}"/>
              </a:ext>
            </a:extLst>
          </p:cNvPr>
          <p:cNvPicPr>
            <a:picLocks noChangeAspect="1"/>
          </p:cNvPicPr>
          <p:nvPr/>
        </p:nvPicPr>
        <p:blipFill>
          <a:blip r:embed="rId6"/>
          <a:stretch>
            <a:fillRect/>
          </a:stretch>
        </p:blipFill>
        <p:spPr>
          <a:xfrm>
            <a:off x="1657987" y="4497368"/>
            <a:ext cx="1700807" cy="2341079"/>
          </a:xfrm>
          <a:prstGeom prst="rect">
            <a:avLst/>
          </a:prstGeom>
        </p:spPr>
      </p:pic>
      <p:pic>
        <p:nvPicPr>
          <p:cNvPr id="7" name="Picture 6">
            <a:extLst>
              <a:ext uri="{FF2B5EF4-FFF2-40B4-BE49-F238E27FC236}">
                <a16:creationId xmlns:a16="http://schemas.microsoft.com/office/drawing/2014/main" id="{E7BC2393-0CD8-45C5-9902-897C910097D8}"/>
              </a:ext>
            </a:extLst>
          </p:cNvPr>
          <p:cNvPicPr>
            <a:picLocks noChangeAspect="1"/>
          </p:cNvPicPr>
          <p:nvPr/>
        </p:nvPicPr>
        <p:blipFill>
          <a:blip r:embed="rId7"/>
          <a:stretch>
            <a:fillRect/>
          </a:stretch>
        </p:blipFill>
        <p:spPr>
          <a:xfrm>
            <a:off x="3266203" y="19553"/>
            <a:ext cx="5788128" cy="6858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C7D2FC8-82BC-40C9-B6AC-81EA87DE8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DB4808-2E9C-49AD-A308-8DE9F8FE4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BFBFBCF9-1F56-4DAD-A2A0-67941DE2A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7386" y="962669"/>
            <a:ext cx="1742173" cy="2386816"/>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B276BEF-AE3C-44BF-BABD-AA3EED717B7F}"/>
              </a:ext>
            </a:extLst>
          </p:cNvPr>
          <p:cNvPicPr>
            <a:picLocks noChangeAspect="1"/>
          </p:cNvPicPr>
          <p:nvPr/>
        </p:nvPicPr>
        <p:blipFill rotWithShape="1">
          <a:blip r:embed="rId2"/>
          <a:srcRect l="16832" r="10508" b="10"/>
          <a:stretch/>
        </p:blipFill>
        <p:spPr>
          <a:xfrm>
            <a:off x="610950" y="1127377"/>
            <a:ext cx="1495044" cy="2057400"/>
          </a:xfrm>
          <a:prstGeom prst="rect">
            <a:avLst/>
          </a:prstGeom>
        </p:spPr>
      </p:pic>
      <p:sp>
        <p:nvSpPr>
          <p:cNvPr id="20" name="Rectangle 19">
            <a:extLst>
              <a:ext uri="{FF2B5EF4-FFF2-40B4-BE49-F238E27FC236}">
                <a16:creationId xmlns:a16="http://schemas.microsoft.com/office/drawing/2014/main" id="{900FB847-54A3-42ED-A851-09CE3652DF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5535" y="962669"/>
            <a:ext cx="1742174" cy="2386816"/>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1CB5AC5-41F4-4CF0-A13B-02E201670DA6}"/>
              </a:ext>
            </a:extLst>
          </p:cNvPr>
          <p:cNvPicPr>
            <a:picLocks noChangeAspect="1"/>
          </p:cNvPicPr>
          <p:nvPr/>
        </p:nvPicPr>
        <p:blipFill rotWithShape="1">
          <a:blip r:embed="rId3"/>
          <a:srcRect l="31707" r="33049" b="-1"/>
          <a:stretch/>
        </p:blipFill>
        <p:spPr>
          <a:xfrm>
            <a:off x="2479100" y="1127377"/>
            <a:ext cx="1495044" cy="2057400"/>
          </a:xfrm>
          <a:prstGeom prst="rect">
            <a:avLst/>
          </a:prstGeom>
        </p:spPr>
      </p:pic>
      <p:sp>
        <p:nvSpPr>
          <p:cNvPr id="22" name="Rectangle 21">
            <a:extLst>
              <a:ext uri="{FF2B5EF4-FFF2-40B4-BE49-F238E27FC236}">
                <a16:creationId xmlns:a16="http://schemas.microsoft.com/office/drawing/2014/main" id="{A67C1CA8-02BF-4747-BFFA-A3C8448B4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7386" y="3510354"/>
            <a:ext cx="1742173" cy="2386816"/>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52FB882-9A0F-486D-BF27-B7A1E95635F6}"/>
              </a:ext>
            </a:extLst>
          </p:cNvPr>
          <p:cNvPicPr>
            <a:picLocks noChangeAspect="1"/>
          </p:cNvPicPr>
          <p:nvPr/>
        </p:nvPicPr>
        <p:blipFill rotWithShape="1">
          <a:blip r:embed="rId4"/>
          <a:srcRect l="12646" r="14694" b="10"/>
          <a:stretch/>
        </p:blipFill>
        <p:spPr>
          <a:xfrm>
            <a:off x="610950" y="3675062"/>
            <a:ext cx="1495044" cy="2057400"/>
          </a:xfrm>
          <a:prstGeom prst="rect">
            <a:avLst/>
          </a:prstGeom>
        </p:spPr>
      </p:pic>
      <p:sp>
        <p:nvSpPr>
          <p:cNvPr id="24" name="Rectangle 23">
            <a:extLst>
              <a:ext uri="{FF2B5EF4-FFF2-40B4-BE49-F238E27FC236}">
                <a16:creationId xmlns:a16="http://schemas.microsoft.com/office/drawing/2014/main" id="{FFEA8CC3-9B5A-4FC1-9DE2-14C4F5F62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5535" y="3510354"/>
            <a:ext cx="1742174" cy="2386816"/>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373C87C0-F0BF-4C8E-BDE7-28C15D8FC53C}"/>
              </a:ext>
            </a:extLst>
          </p:cNvPr>
          <p:cNvPicPr>
            <a:picLocks noChangeAspect="1"/>
          </p:cNvPicPr>
          <p:nvPr/>
        </p:nvPicPr>
        <p:blipFill rotWithShape="1">
          <a:blip r:embed="rId5"/>
          <a:srcRect l="25939" r="19561"/>
          <a:stretch/>
        </p:blipFill>
        <p:spPr>
          <a:xfrm>
            <a:off x="2479100" y="3675062"/>
            <a:ext cx="1495044" cy="2057400"/>
          </a:xfrm>
          <a:prstGeom prst="rect">
            <a:avLst/>
          </a:prstGeom>
        </p:spPr>
      </p:pic>
      <p:sp>
        <p:nvSpPr>
          <p:cNvPr id="26" name="Rectangle 25">
            <a:extLst>
              <a:ext uri="{FF2B5EF4-FFF2-40B4-BE49-F238E27FC236}">
                <a16:creationId xmlns:a16="http://schemas.microsoft.com/office/drawing/2014/main" id="{32C33962-76A5-4956-952E-C47BC624B2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0132" y="0"/>
            <a:ext cx="137160" cy="6858000"/>
          </a:xfrm>
          <a:prstGeom prst="rect">
            <a:avLst/>
          </a:prstGeom>
          <a:solidFill>
            <a:srgbClr val="236D38"/>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53">
            <a:extLst>
              <a:ext uri="{FF2B5EF4-FFF2-40B4-BE49-F238E27FC236}">
                <a16:creationId xmlns:a16="http://schemas.microsoft.com/office/drawing/2014/main" id="{B401AA44-4E36-40A7-B37A-E44607BB1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0132" y="680545"/>
            <a:ext cx="658772"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0">
            <a:extLst>
              <a:ext uri="{FF2B5EF4-FFF2-40B4-BE49-F238E27FC236}">
                <a16:creationId xmlns:a16="http://schemas.microsoft.com/office/drawing/2014/main" id="{9B88B913-E47D-460D-8C95-005EDCDBAD82}"/>
              </a:ext>
            </a:extLst>
          </p:cNvPr>
          <p:cNvSpPr>
            <a:spLocks noGrp="1"/>
          </p:cNvSpPr>
          <p:nvPr>
            <p:ph idx="1"/>
          </p:nvPr>
        </p:nvSpPr>
        <p:spPr>
          <a:xfrm>
            <a:off x="5183448" y="1186822"/>
            <a:ext cx="3853047" cy="4724400"/>
          </a:xfrm>
        </p:spPr>
        <p:txBody>
          <a:bodyPr>
            <a:normAutofit/>
          </a:bodyPr>
          <a:lstStyle/>
          <a:p>
            <a:pPr>
              <a:buClr>
                <a:srgbClr val="2FB8CA"/>
              </a:buClr>
            </a:pPr>
            <a:r>
              <a:rPr lang="tr-TR" sz="1400" dirty="0">
                <a:solidFill>
                  <a:schemeClr val="tx2"/>
                </a:solidFill>
              </a:rPr>
              <a:t>Vitray, demir bir armatüre kurşun ya da çimentoyla tutturulmuş, genellikle renkli cam parçalarından oluşan ve bir açıtı kapatmak, hatta aydınlık ve süsleyici geniş bir yüzey elde etmek için kullanılan saydam düzenlemedir. Renklendirilen cam tabakaların daha önceden eskizi yapılan tasarımlar, şekline uygun küçük parçalar halinde kesilir. Bu kesilen parçaların alçı, demir ve kurşundan çerçevelere tutturulmasıyla hazırlanmış kompozisyonlara vitray denir. Bu kompozisyonlar, renkli ya da renksiz camlardan oluşmuştur. Genellikle pencere ve kapılara uygulanmaktadır</a:t>
            </a:r>
            <a:r>
              <a:rPr lang="en-US" sz="1400" dirty="0">
                <a:solidFill>
                  <a:schemeClr val="tx2"/>
                </a:solidFill>
              </a:rPr>
              <a:t>.</a:t>
            </a:r>
          </a:p>
        </p:txBody>
      </p:sp>
    </p:spTree>
    <p:extLst>
      <p:ext uri="{BB962C8B-B14F-4D97-AF65-F5344CB8AC3E}">
        <p14:creationId xmlns:p14="http://schemas.microsoft.com/office/powerpoint/2010/main" val="1019912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31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3179901"/>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41" name="Rectangle 40">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6802" y="0"/>
            <a:ext cx="55471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2" name="2 İçerik Yer Tutucusu">
            <a:extLst>
              <a:ext uri="{FF2B5EF4-FFF2-40B4-BE49-F238E27FC236}">
                <a16:creationId xmlns:a16="http://schemas.microsoft.com/office/drawing/2014/main" id="{58BEB166-58ED-43FE-A225-46EA77372F3B}"/>
              </a:ext>
            </a:extLst>
          </p:cNvPr>
          <p:cNvGraphicFramePr>
            <a:graphicFrameLocks noGrp="1"/>
          </p:cNvGraphicFramePr>
          <p:nvPr>
            <p:ph idx="1"/>
            <p:extLst>
              <p:ext uri="{D42A27DB-BD31-4B8C-83A1-F6EECF244321}">
                <p14:modId xmlns:p14="http://schemas.microsoft.com/office/powerpoint/2010/main" val="774764800"/>
              </p:ext>
            </p:extLst>
          </p:nvPr>
        </p:nvGraphicFramePr>
        <p:xfrm>
          <a:off x="3534858" y="641551"/>
          <a:ext cx="5124159"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31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3179901"/>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32" name="Rectangle 31">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6802" y="0"/>
            <a:ext cx="55471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2 İçerik Yer Tutucusu">
            <a:extLst>
              <a:ext uri="{FF2B5EF4-FFF2-40B4-BE49-F238E27FC236}">
                <a16:creationId xmlns:a16="http://schemas.microsoft.com/office/drawing/2014/main" id="{D6E33811-61CE-46E4-89E2-A1F72BB5B815}"/>
              </a:ext>
            </a:extLst>
          </p:cNvPr>
          <p:cNvGraphicFramePr>
            <a:graphicFrameLocks noGrp="1"/>
          </p:cNvGraphicFramePr>
          <p:nvPr>
            <p:ph idx="1"/>
            <p:extLst>
              <p:ext uri="{D42A27DB-BD31-4B8C-83A1-F6EECF244321}">
                <p14:modId xmlns:p14="http://schemas.microsoft.com/office/powerpoint/2010/main" val="2742708106"/>
              </p:ext>
            </p:extLst>
          </p:nvPr>
        </p:nvGraphicFramePr>
        <p:xfrm>
          <a:off x="3534858" y="641551"/>
          <a:ext cx="5124159"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31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3179901"/>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8" name="Rectangle 13">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6802" y="0"/>
            <a:ext cx="55471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2 İçerik Yer Tutucusu">
            <a:extLst>
              <a:ext uri="{FF2B5EF4-FFF2-40B4-BE49-F238E27FC236}">
                <a16:creationId xmlns:a16="http://schemas.microsoft.com/office/drawing/2014/main" id="{A1D8449C-6AFD-4DBB-8F57-4B1B5EFAA139}"/>
              </a:ext>
            </a:extLst>
          </p:cNvPr>
          <p:cNvGraphicFramePr>
            <a:graphicFrameLocks noGrp="1"/>
          </p:cNvGraphicFramePr>
          <p:nvPr>
            <p:ph idx="1"/>
            <p:extLst>
              <p:ext uri="{D42A27DB-BD31-4B8C-83A1-F6EECF244321}">
                <p14:modId xmlns:p14="http://schemas.microsoft.com/office/powerpoint/2010/main" val="84894589"/>
              </p:ext>
            </p:extLst>
          </p:nvPr>
        </p:nvGraphicFramePr>
        <p:xfrm>
          <a:off x="3534858" y="641551"/>
          <a:ext cx="5124159"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31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6CCE7F-F729-4A2D-8730-C918C7E7AFBB}"/>
              </a:ext>
            </a:extLst>
          </p:cNvPr>
          <p:cNvSpPr>
            <a:spLocks noGrp="1"/>
          </p:cNvSpPr>
          <p:nvPr>
            <p:ph type="title"/>
          </p:nvPr>
        </p:nvSpPr>
        <p:spPr>
          <a:xfrm>
            <a:off x="944919" y="3101093"/>
            <a:ext cx="1840539" cy="3029344"/>
          </a:xfrm>
        </p:spPr>
        <p:txBody>
          <a:bodyPr>
            <a:normAutofit/>
          </a:bodyPr>
          <a:lstStyle/>
          <a:p>
            <a:r>
              <a:rPr lang="en-US" sz="2800">
                <a:solidFill>
                  <a:schemeClr val="bg1"/>
                </a:solidFill>
              </a:rPr>
              <a:t>Bakır İşleyen El Sanatları</a:t>
            </a:r>
            <a:br>
              <a:rPr lang="en-US" sz="2800">
                <a:solidFill>
                  <a:schemeClr val="bg1"/>
                </a:solidFill>
              </a:rPr>
            </a:br>
            <a:endParaRPr lang="en-US" sz="2800">
              <a:solidFill>
                <a:schemeClr val="bg1"/>
              </a:solidFill>
            </a:endParaRPr>
          </a:p>
        </p:txBody>
      </p:sp>
      <p:sp>
        <p:nvSpPr>
          <p:cNvPr id="12"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3179901"/>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4" name="Rectangle 13">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6802" y="0"/>
            <a:ext cx="55471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474A89D2-27F6-4652-9B08-3F2D447E109B}"/>
              </a:ext>
            </a:extLst>
          </p:cNvPr>
          <p:cNvGraphicFramePr>
            <a:graphicFrameLocks noGrp="1"/>
          </p:cNvGraphicFramePr>
          <p:nvPr>
            <p:ph idx="1"/>
            <p:extLst>
              <p:ext uri="{D42A27DB-BD31-4B8C-83A1-F6EECF244321}">
                <p14:modId xmlns:p14="http://schemas.microsoft.com/office/powerpoint/2010/main" val="586681639"/>
              </p:ext>
            </p:extLst>
          </p:nvPr>
        </p:nvGraphicFramePr>
        <p:xfrm>
          <a:off x="3534858" y="641551"/>
          <a:ext cx="5124159"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7146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31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3179901"/>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4" name="Rectangle 13">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6802" y="0"/>
            <a:ext cx="55471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2 İçerik Yer Tutucusu">
            <a:extLst>
              <a:ext uri="{FF2B5EF4-FFF2-40B4-BE49-F238E27FC236}">
                <a16:creationId xmlns:a16="http://schemas.microsoft.com/office/drawing/2014/main" id="{46A6CCC4-3287-4F25-BA8A-EB7A4AEA1A1B}"/>
              </a:ext>
            </a:extLst>
          </p:cNvPr>
          <p:cNvGraphicFramePr>
            <a:graphicFrameLocks noGrp="1"/>
          </p:cNvGraphicFramePr>
          <p:nvPr>
            <p:ph idx="1"/>
            <p:extLst>
              <p:ext uri="{D42A27DB-BD31-4B8C-83A1-F6EECF244321}">
                <p14:modId xmlns:p14="http://schemas.microsoft.com/office/powerpoint/2010/main" val="23322678"/>
              </p:ext>
            </p:extLst>
          </p:nvPr>
        </p:nvGraphicFramePr>
        <p:xfrm>
          <a:off x="3534858" y="641551"/>
          <a:ext cx="5124159"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 name="Content Placeholder 3">
            <a:extLst>
              <a:ext uri="{FF2B5EF4-FFF2-40B4-BE49-F238E27FC236}">
                <a16:creationId xmlns:a16="http://schemas.microsoft.com/office/drawing/2014/main" id="{7582A9CC-7409-44BE-B779-8F2B7BCEBDF0}"/>
              </a:ext>
            </a:extLst>
          </p:cNvPr>
          <p:cNvPicPr>
            <a:picLocks noGrp="1" noChangeAspect="1"/>
          </p:cNvPicPr>
          <p:nvPr>
            <p:ph idx="1"/>
          </p:nvPr>
        </p:nvPicPr>
        <p:blipFill>
          <a:blip r:embed="rId3"/>
          <a:stretch>
            <a:fillRect/>
          </a:stretch>
        </p:blipFill>
        <p:spPr>
          <a:xfrm>
            <a:off x="4267200" y="0"/>
            <a:ext cx="4876800" cy="2743200"/>
          </a:xfrm>
          <a:prstGeom prst="rect">
            <a:avLst/>
          </a:prstGeom>
        </p:spPr>
      </p:pic>
      <p:pic>
        <p:nvPicPr>
          <p:cNvPr id="1026" name="Picture 2" descr="http://img265.imageshack.us/img265/8318/bakrclk4.jpg"/>
          <p:cNvPicPr>
            <a:picLocks noChangeAspect="1" noChangeArrowheads="1"/>
          </p:cNvPicPr>
          <p:nvPr/>
        </p:nvPicPr>
        <p:blipFill>
          <a:blip r:embed="rId4"/>
          <a:srcRect/>
          <a:stretch>
            <a:fillRect/>
          </a:stretch>
        </p:blipFill>
        <p:spPr bwMode="auto">
          <a:xfrm>
            <a:off x="1" y="0"/>
            <a:ext cx="4267198" cy="2743200"/>
          </a:xfrm>
          <a:prstGeom prst="rect">
            <a:avLst/>
          </a:prstGeom>
          <a:noFill/>
        </p:spPr>
      </p:pic>
      <p:pic>
        <p:nvPicPr>
          <p:cNvPr id="5" name="Picture 4">
            <a:extLst>
              <a:ext uri="{FF2B5EF4-FFF2-40B4-BE49-F238E27FC236}">
                <a16:creationId xmlns:a16="http://schemas.microsoft.com/office/drawing/2014/main" id="{24D781F9-B6A9-46AA-8EB5-C64D998A3C3B}"/>
              </a:ext>
            </a:extLst>
          </p:cNvPr>
          <p:cNvPicPr>
            <a:picLocks noChangeAspect="1"/>
          </p:cNvPicPr>
          <p:nvPr/>
        </p:nvPicPr>
        <p:blipFill>
          <a:blip r:embed="rId5"/>
          <a:stretch>
            <a:fillRect/>
          </a:stretch>
        </p:blipFill>
        <p:spPr>
          <a:xfrm>
            <a:off x="5244074" y="2743200"/>
            <a:ext cx="3899925" cy="4114800"/>
          </a:xfrm>
          <a:prstGeom prst="rect">
            <a:avLst/>
          </a:prstGeom>
        </p:spPr>
      </p:pic>
      <p:pic>
        <p:nvPicPr>
          <p:cNvPr id="6" name="Picture 5">
            <a:extLst>
              <a:ext uri="{FF2B5EF4-FFF2-40B4-BE49-F238E27FC236}">
                <a16:creationId xmlns:a16="http://schemas.microsoft.com/office/drawing/2014/main" id="{1411AA49-DD81-425B-8F07-FF0839D845E7}"/>
              </a:ext>
            </a:extLst>
          </p:cNvPr>
          <p:cNvPicPr>
            <a:picLocks noChangeAspect="1"/>
          </p:cNvPicPr>
          <p:nvPr/>
        </p:nvPicPr>
        <p:blipFill>
          <a:blip r:embed="rId6"/>
          <a:stretch>
            <a:fillRect/>
          </a:stretch>
        </p:blipFill>
        <p:spPr>
          <a:xfrm>
            <a:off x="0" y="2743200"/>
            <a:ext cx="5244073" cy="41148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5879851-1A1D-4246-AAA1-C484E85833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41"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06" name="Picture 2" descr="http://www.kahramanmaraskulturturizm.gov.tr/Resim/116703,bakircilik-1.png?0"/>
          <p:cNvPicPr>
            <a:picLocks noChangeAspect="1" noChangeArrowheads="1"/>
          </p:cNvPicPr>
          <p:nvPr/>
        </p:nvPicPr>
        <p:blipFill rotWithShape="1">
          <a:blip r:embed="rId2">
            <a:alphaModFix amt="35000"/>
          </a:blip>
          <a:srcRect l="4025" r="7308"/>
          <a:stretch/>
        </p:blipFill>
        <p:spPr bwMode="auto">
          <a:xfrm>
            <a:off x="-6618" y="10"/>
            <a:ext cx="9143999" cy="6857990"/>
          </a:xfrm>
          <a:prstGeom prst="rect">
            <a:avLst/>
          </a:prstGeom>
          <a:noFill/>
        </p:spPr>
      </p:pic>
      <p:sp>
        <p:nvSpPr>
          <p:cNvPr id="2" name="1 Başlık"/>
          <p:cNvSpPr>
            <a:spLocks noGrp="1"/>
          </p:cNvSpPr>
          <p:nvPr>
            <p:ph type="title"/>
          </p:nvPr>
        </p:nvSpPr>
        <p:spPr>
          <a:xfrm>
            <a:off x="1451634" y="624110"/>
            <a:ext cx="6683766" cy="1280890"/>
          </a:xfrm>
        </p:spPr>
        <p:txBody>
          <a:bodyPr>
            <a:normAutofit/>
          </a:bodyPr>
          <a:lstStyle/>
          <a:p>
            <a:endParaRPr lang="tr-TR">
              <a:solidFill>
                <a:schemeClr val="tx1"/>
              </a:solidFill>
            </a:endParaRPr>
          </a:p>
        </p:txBody>
      </p:sp>
      <p:sp>
        <p:nvSpPr>
          <p:cNvPr id="3" name="2 İçerik Yer Tutucusu"/>
          <p:cNvSpPr>
            <a:spLocks noGrp="1"/>
          </p:cNvSpPr>
          <p:nvPr>
            <p:ph idx="1"/>
          </p:nvPr>
        </p:nvSpPr>
        <p:spPr>
          <a:xfrm>
            <a:off x="1448850" y="2133600"/>
            <a:ext cx="6686550" cy="3777622"/>
          </a:xfrm>
        </p:spPr>
        <p:txBody>
          <a:bodyPr>
            <a:normAutofit/>
          </a:bodyPr>
          <a:lstStyle/>
          <a:p>
            <a:r>
              <a:rPr lang="tr-TR" dirty="0"/>
              <a:t>Bakırın diğer metallere üstünlüğü ve günlük kullanım alanı bulmasını sağlayan en önemli özelliklerinden biri başka metallerle alaşımının yapılabilmesidir.</a:t>
            </a:r>
          </a:p>
          <a:p>
            <a:endParaRPr lang="tr-TR" dirty="0"/>
          </a:p>
          <a:p>
            <a:endParaRPr lang="tr-TR" dirty="0"/>
          </a:p>
          <a:p>
            <a:r>
              <a:rPr lang="tr-TR" dirty="0"/>
              <a:t>Bakırcılıkta, dövme, sıvama ve presleme olmak üzere değişik teknikler kullanılır. El emeği yüksek olan bu teknikler arasında en fazla değerli görüleni ve tüketileni dövme bakır ürünlerdir.</a:t>
            </a:r>
          </a:p>
        </p:txBody>
      </p:sp>
    </p:spTree>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1CACE3"/>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742</Words>
  <Application>Microsoft Office PowerPoint</Application>
  <PresentationFormat>On-screen Show (4:3)</PresentationFormat>
  <Paragraphs>148</Paragraphs>
  <Slides>24</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Century Gothic</vt:lpstr>
      <vt:lpstr>Times New Roman</vt:lpstr>
      <vt:lpstr>Wingdings 3</vt:lpstr>
      <vt:lpstr>Wisp</vt:lpstr>
      <vt:lpstr>PowerPoint Presentation</vt:lpstr>
      <vt:lpstr>PowerPoint Presentation</vt:lpstr>
      <vt:lpstr>PowerPoint Presentation</vt:lpstr>
      <vt:lpstr>PowerPoint Presentation</vt:lpstr>
      <vt:lpstr>PowerPoint Presentation</vt:lpstr>
      <vt:lpstr>Bakır İşleyen El Sanatları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Telkariye  Trabzon Hasırı</vt:lpstr>
      <vt:lpstr>PowerPoint Presentation</vt:lpstr>
      <vt:lpstr>PowerPoint Presentation</vt:lpstr>
      <vt:lpstr>PowerPoint Presentation</vt:lpstr>
      <vt:lpstr>PowerPoint Presentation</vt:lpstr>
      <vt:lpstr>Çeşmi bülbül vazo, Ankara, 2018</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Aysem.Yanar</dc:creator>
  <cp:lastModifiedBy>Aysem.Yanar</cp:lastModifiedBy>
  <cp:revision>2</cp:revision>
  <dcterms:created xsi:type="dcterms:W3CDTF">2020-03-23T18:56:08Z</dcterms:created>
  <dcterms:modified xsi:type="dcterms:W3CDTF">2020-03-23T18:58:43Z</dcterms:modified>
</cp:coreProperties>
</file>