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4"/>
  </p:notes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35" autoAdjust="0"/>
  </p:normalViewPr>
  <p:slideViewPr>
    <p:cSldViewPr>
      <p:cViewPr varScale="1">
        <p:scale>
          <a:sx n="99" d="100"/>
          <a:sy n="99" d="100"/>
        </p:scale>
        <p:origin x="30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6A244-2731-4DF1-8919-BA2DBC05034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557F1-74E6-4E7A-8034-3FC0F4A81B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72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557F1-74E6-4E7A-8034-3FC0F4A81BDB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550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15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61381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471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64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466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819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92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519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539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2953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082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0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761366"/>
            <a:ext cx="9906000" cy="1471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dirty="0" err="1" smtClean="0">
                <a:solidFill>
                  <a:schemeClr val="tx2">
                    <a:satMod val="130000"/>
                  </a:schemeClr>
                </a:solidFill>
              </a:rPr>
              <a:t>Veritabanından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 Raporlama Yapmak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453550"/>
            <a:ext cx="9906000" cy="691356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  <a:defRPr/>
            </a:pPr>
            <a:r>
              <a:rPr lang="tr-TR" dirty="0"/>
              <a:t>Görsel Programlama II</a:t>
            </a:r>
          </a:p>
          <a:p>
            <a:pPr>
              <a:spcAft>
                <a:spcPts val="0"/>
              </a:spcAft>
              <a:defRPr/>
            </a:pPr>
            <a:r>
              <a:rPr lang="tr-TR" altLang="tr-TR" dirty="0" err="1"/>
              <a:t>Öğr.Gör</a:t>
            </a:r>
            <a:r>
              <a:rPr lang="tr-TR" altLang="tr-TR" dirty="0"/>
              <a:t>. Salih ERDURUCAN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Report </a:t>
            </a:r>
            <a:r>
              <a:rPr lang="tr-TR" dirty="0" err="1"/>
              <a:t>View</a:t>
            </a:r>
            <a:r>
              <a:rPr lang="tr-TR" dirty="0"/>
              <a:t> Kullanımı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3400" y="1845734"/>
            <a:ext cx="3505200" cy="4023360"/>
          </a:xfrm>
        </p:spPr>
        <p:txBody>
          <a:bodyPr>
            <a:normAutofit/>
          </a:bodyPr>
          <a:lstStyle/>
          <a:p>
            <a:r>
              <a:rPr lang="tr-TR" sz="1800" dirty="0"/>
              <a:t>Kodumuza bağlantıda kullanacağımız bir </a:t>
            </a:r>
            <a:r>
              <a:rPr lang="tr-TR" sz="1800" dirty="0" err="1"/>
              <a:t>SqlConnection</a:t>
            </a:r>
            <a:r>
              <a:rPr lang="tr-TR" sz="1800" dirty="0"/>
              <a:t>, </a:t>
            </a:r>
            <a:r>
              <a:rPr lang="tr-TR" sz="1800" dirty="0" smtClean="0"/>
              <a:t>bir de </a:t>
            </a:r>
            <a:r>
              <a:rPr lang="tr-TR" sz="1800" dirty="0"/>
              <a:t>rapora istediğimiz </a:t>
            </a:r>
            <a:r>
              <a:rPr lang="tr-TR" sz="1800" dirty="0" err="1"/>
              <a:t>query</a:t>
            </a:r>
            <a:r>
              <a:rPr lang="tr-TR" sz="1800" dirty="0"/>
              <a:t> sonucunu yollayacak olan fonksiyon </a:t>
            </a:r>
            <a:r>
              <a:rPr lang="tr-TR" sz="1800" dirty="0" smtClean="0"/>
              <a:t>eklenir.</a:t>
            </a:r>
            <a:endParaRPr lang="tr-TR" sz="1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105400" y="1845734"/>
            <a:ext cx="6477000" cy="367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SqlConnection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kumimoji="0" lang="tr-TR" altLang="tr-T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tr-TR" altLang="tr-T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tr-TR" altLang="tr-TR" sz="100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new</a:t>
            </a:r>
            <a:r>
              <a:rPr kumimoji="0" lang="tr-TR" altLang="tr-T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SqlConnection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@"Data Source=.\FAUK;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Initial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Catalog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=deneme; User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Id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sa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;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=1;"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kumimoji="0" lang="tr-TR" altLang="tr-TR" sz="100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kumimoji="0" lang="tr-TR" altLang="tr-T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tr-TR" altLang="tr-TR" sz="100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tr-TR" altLang="tr-T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ReportViewDoldur_yenile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{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</a:t>
            </a:r>
            <a:r>
              <a:rPr kumimoji="0" lang="tr-TR" altLang="tr-TR" sz="100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try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{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</a:t>
            </a:r>
            <a:r>
              <a:rPr kumimoji="0" lang="tr-TR" altLang="tr-TR" sz="100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.reportViewer1.Reset();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</a:t>
            </a:r>
            <a:r>
              <a:rPr kumimoji="0" lang="tr-TR" altLang="tr-TR" sz="100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.reportViewer1.LocalReport.ReportPath =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 (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Application.StartupPath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 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"\\Report1.rdlc"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DataTable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tbl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kumimoji="0" lang="tr-TR" altLang="tr-TR" sz="100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new</a:t>
            </a:r>
            <a:r>
              <a:rPr kumimoji="0" lang="tr-TR" altLang="tr-T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DataTable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SqlDataAdapter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adap = </a:t>
            </a:r>
            <a:r>
              <a:rPr kumimoji="0" lang="tr-TR" altLang="tr-TR" sz="100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new</a:t>
            </a:r>
            <a:r>
              <a:rPr kumimoji="0" lang="tr-TR" altLang="tr-T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SqlDataAdapter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"SELECT * FROM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tbKisi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adap.Fill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tbl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ReportDataSource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rds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kumimoji="0" lang="tr-TR" altLang="tr-TR" sz="100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new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ReportDataSource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DataSetFK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tbl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</a:t>
            </a:r>
            <a:r>
              <a:rPr kumimoji="0" lang="tr-TR" altLang="tr-TR" sz="100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.reportViewer1.LocalReport.DataSources.Clear();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</a:t>
            </a:r>
            <a:r>
              <a:rPr kumimoji="0" lang="tr-TR" altLang="tr-TR" sz="100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.reportViewer1.LocalReport.DataSources.Add(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rds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</a:t>
            </a:r>
            <a:r>
              <a:rPr kumimoji="0" lang="tr-TR" altLang="tr-TR" sz="100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.reportViewer1.LocalReport.Refresh();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</a:t>
            </a:r>
            <a:r>
              <a:rPr kumimoji="0" lang="tr-TR" altLang="tr-TR" sz="100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.reportViewer1.RefreshReport();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}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</a:t>
            </a:r>
            <a:r>
              <a:rPr kumimoji="0" lang="tr-TR" altLang="tr-TR" sz="100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catch</a:t>
            </a:r>
            <a:r>
              <a:rPr kumimoji="0" lang="tr-TR" altLang="tr-T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Exception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{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MessageBox.Show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"Hata oluştu: "</a:t>
            </a:r>
            <a:r>
              <a:rPr kumimoji="0" lang="tr-TR" altLang="tr-T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ex.ToString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}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}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533400" y="3962400"/>
            <a:ext cx="4495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Koddaki Report1.rdlc dosyasının yolunu belirtirken kendi projenizdeki dosya yolunun doğru olduğuna dikkat edelim. Ben </a:t>
            </a:r>
            <a:r>
              <a:rPr lang="tr-TR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burda</a:t>
            </a:r>
            <a:r>
              <a:rPr lang="tr-TR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ilgili dosyayı, çalıştırılan proje </a:t>
            </a:r>
            <a:r>
              <a:rPr lang="tr-TR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</a:t>
            </a:r>
            <a:r>
              <a:rPr lang="tr-TR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 ile aynı </a:t>
            </a:r>
            <a:r>
              <a:rPr lang="tr-TR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dizinde olduğu için aşağıdaki gibi kullanılmıştır.</a:t>
            </a:r>
            <a:endParaRPr lang="tr-T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33400" y="5027287"/>
            <a:ext cx="44958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.reportViewer1.LocalReport.ReportPath =</a:t>
            </a:r>
            <a:endParaRPr kumimoji="0" lang="tr-TR" alt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 (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Application.StartupPath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 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"\\Report1.rdlc"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556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Report </a:t>
            </a:r>
            <a:r>
              <a:rPr lang="tr-TR" dirty="0" err="1"/>
              <a:t>View</a:t>
            </a:r>
            <a:r>
              <a:rPr lang="tr-TR" dirty="0"/>
              <a:t> Kullanımı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1000" y="1845734"/>
            <a:ext cx="5562600" cy="1126066"/>
          </a:xfrm>
        </p:spPr>
        <p:txBody>
          <a:bodyPr>
            <a:normAutofit/>
          </a:bodyPr>
          <a:lstStyle/>
          <a:p>
            <a:r>
              <a:rPr lang="tr-TR" sz="1800" dirty="0"/>
              <a:t>Yukarıda </a:t>
            </a:r>
            <a:r>
              <a:rPr lang="tr-TR" sz="1800" dirty="0" smtClean="0"/>
              <a:t>oluşturduğumuz </a:t>
            </a:r>
            <a:r>
              <a:rPr lang="tr-TR" sz="1800" dirty="0" err="1" smtClean="0"/>
              <a:t>ReportViewDoldur_yenile</a:t>
            </a:r>
            <a:r>
              <a:rPr lang="tr-TR" sz="1800" dirty="0" smtClean="0"/>
              <a:t>() fonksiyonunu </a:t>
            </a:r>
            <a:r>
              <a:rPr lang="tr-TR" sz="1800" dirty="0"/>
              <a:t>nerde çağırırsak rapor yeniden oluşacaktır. </a:t>
            </a:r>
            <a:r>
              <a:rPr lang="tr-TR" sz="1800" dirty="0" smtClean="0"/>
              <a:t>Raporun </a:t>
            </a:r>
            <a:r>
              <a:rPr lang="tr-TR" sz="1800" dirty="0"/>
              <a:t>yenileme butonuna </a:t>
            </a:r>
            <a:r>
              <a:rPr lang="tr-TR" sz="1800" dirty="0" smtClean="0"/>
              <a:t>ekleyelim.</a:t>
            </a:r>
            <a:endParaRPr lang="tr-TR" sz="18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16634" y="3006969"/>
            <a:ext cx="5486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5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tr-TR" altLang="tr-TR" sz="105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tr-TR" altLang="tr-T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reportViewer1_ReportRefresh(</a:t>
            </a:r>
            <a:r>
              <a:rPr kumimoji="0" lang="tr-TR" altLang="tr-TR" sz="105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</a:rPr>
              <a:t>object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tr-TR" altLang="tr-TR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sender</a:t>
            </a:r>
            <a:r>
              <a:rPr kumimoji="0" lang="tr-TR" altLang="tr-T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tr-TR" altLang="tr-TR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CancelEventArgs</a:t>
            </a:r>
            <a:r>
              <a:rPr kumimoji="0" lang="tr-TR" altLang="tr-T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e)</a:t>
            </a:r>
            <a:endParaRPr kumimoji="0" lang="tr-TR" altLang="tr-T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{</a:t>
            </a:r>
            <a:endParaRPr kumimoji="0" lang="tr-TR" altLang="tr-T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</a:t>
            </a:r>
            <a:r>
              <a:rPr kumimoji="0" lang="tr-TR" altLang="tr-TR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ReportViewDoldur_yenile</a:t>
            </a:r>
            <a:r>
              <a:rPr kumimoji="0" lang="tr-TR" altLang="tr-T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  <a:endParaRPr kumimoji="0" lang="tr-TR" altLang="tr-T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}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81000" y="4922909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Sizde istediğiniz yerden bu fonksiyonu çağırabilirsiniz. İsterseniz Form1_Load() dan raporun açılışında da direk olarak raporu doldurabilirsiniz. Son olarak da projemizi çalıştırıp </a:t>
            </a:r>
            <a:r>
              <a:rPr lang="tr-TR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reportView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den yenile butonuna bastığımızda raporumuzun yenilendiğini göreceğiz.</a:t>
            </a:r>
          </a:p>
        </p:txBody>
      </p:sp>
      <p:pic>
        <p:nvPicPr>
          <p:cNvPr id="16388" name="Picture 4" descr="report-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480" y="1845734"/>
            <a:ext cx="5532007" cy="2882292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150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845734"/>
            <a:ext cx="10972800" cy="402336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1. </a:t>
            </a:r>
            <a:r>
              <a:rPr lang="tr-TR" sz="2400" dirty="0" smtClean="0"/>
              <a:t>http</a:t>
            </a:r>
            <a:r>
              <a:rPr lang="tr-TR" sz="2400"/>
              <a:t>://</a:t>
            </a:r>
            <a:r>
              <a:rPr lang="tr-TR" sz="2400" smtClean="0"/>
              <a:t>www.farukunal.net/blog.aspx?id=yazilarim_c_sharp_report_view_kullanimi-115-1-faruk-unal-blog.yazilarim Erişim </a:t>
            </a:r>
            <a:r>
              <a:rPr lang="tr-TR" sz="2400" dirty="0" smtClean="0"/>
              <a:t>Tarihi : 08.12.2017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0378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Report </a:t>
            </a:r>
            <a:r>
              <a:rPr lang="tr-TR" dirty="0" err="1"/>
              <a:t>View</a:t>
            </a:r>
            <a:r>
              <a:rPr lang="tr-TR" dirty="0"/>
              <a:t> Kullanımı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973666"/>
          </a:xfrm>
        </p:spPr>
        <p:txBody>
          <a:bodyPr/>
          <a:lstStyle/>
          <a:p>
            <a:r>
              <a:rPr lang="tr-TR" dirty="0"/>
              <a:t>Artık </a:t>
            </a:r>
            <a:r>
              <a:rPr lang="tr-TR" dirty="0" err="1"/>
              <a:t>veritabanı</a:t>
            </a:r>
            <a:r>
              <a:rPr lang="tr-TR" dirty="0"/>
              <a:t> bağlantımız oluştu. NEXT diyerek işlemlerimize devam ediyoruz.</a:t>
            </a:r>
          </a:p>
        </p:txBody>
      </p:sp>
      <p:pic>
        <p:nvPicPr>
          <p:cNvPr id="7170" name="Picture 2" descr="report 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362200"/>
            <a:ext cx="5181600" cy="376917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647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Report </a:t>
            </a:r>
            <a:r>
              <a:rPr lang="tr-TR" dirty="0" err="1"/>
              <a:t>View</a:t>
            </a:r>
            <a:r>
              <a:rPr lang="tr-TR" dirty="0"/>
              <a:t> Kullanımı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202266"/>
          </a:xfrm>
        </p:spPr>
        <p:txBody>
          <a:bodyPr/>
          <a:lstStyle/>
          <a:p>
            <a:r>
              <a:rPr lang="tr-TR" dirty="0"/>
              <a:t>Bağlantımıza istediğimiz bir isim veriyoruz ve NEXT diyerek devam </a:t>
            </a:r>
            <a:r>
              <a:rPr lang="tr-TR" dirty="0" smtClean="0"/>
              <a:t>ediyoruz.</a:t>
            </a:r>
            <a:endParaRPr lang="tr-TR" dirty="0"/>
          </a:p>
        </p:txBody>
      </p:sp>
      <p:pic>
        <p:nvPicPr>
          <p:cNvPr id="8194" name="Picture 2" descr="report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362200"/>
            <a:ext cx="5257800" cy="3846366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649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Report </a:t>
            </a:r>
            <a:r>
              <a:rPr lang="tr-TR" dirty="0" err="1"/>
              <a:t>View</a:t>
            </a:r>
            <a:r>
              <a:rPr lang="tr-TR" dirty="0"/>
              <a:t> Kullanımı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21266"/>
          </a:xfrm>
        </p:spPr>
        <p:txBody>
          <a:bodyPr>
            <a:normAutofit lnSpcReduction="10000"/>
          </a:bodyPr>
          <a:lstStyle/>
          <a:p>
            <a:r>
              <a:rPr lang="tr-TR" dirty="0"/>
              <a:t>Şimdi ise raporumuzda kullanacağımız tabloları yada </a:t>
            </a:r>
            <a:r>
              <a:rPr lang="tr-TR" dirty="0" err="1"/>
              <a:t>view</a:t>
            </a:r>
            <a:r>
              <a:rPr lang="tr-TR" dirty="0"/>
              <a:t> </a:t>
            </a:r>
            <a:r>
              <a:rPr lang="tr-TR" dirty="0" err="1"/>
              <a:t>leri</a:t>
            </a:r>
            <a:r>
              <a:rPr lang="tr-TR" dirty="0"/>
              <a:t> seçip, </a:t>
            </a:r>
            <a:r>
              <a:rPr lang="tr-TR" dirty="0" err="1"/>
              <a:t>Dataset</a:t>
            </a:r>
            <a:r>
              <a:rPr lang="tr-TR" dirty="0"/>
              <a:t> e de bir isim atayarak işlemlerimize devam ediyoruz</a:t>
            </a:r>
          </a:p>
        </p:txBody>
      </p:sp>
      <p:pic>
        <p:nvPicPr>
          <p:cNvPr id="9218" name="Picture 2" descr="report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590800"/>
            <a:ext cx="5004632" cy="3694643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7615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Report </a:t>
            </a:r>
            <a:r>
              <a:rPr lang="tr-TR" dirty="0" err="1"/>
              <a:t>View</a:t>
            </a:r>
            <a:r>
              <a:rPr lang="tr-TR" dirty="0"/>
              <a:t> Kullanımı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49866"/>
          </a:xfrm>
        </p:spPr>
        <p:txBody>
          <a:bodyPr/>
          <a:lstStyle/>
          <a:p>
            <a:r>
              <a:rPr lang="tr-TR" dirty="0"/>
              <a:t>Şimdi </a:t>
            </a:r>
            <a:r>
              <a:rPr lang="tr-TR" dirty="0" smtClean="0"/>
              <a:t>ise </a:t>
            </a:r>
            <a:r>
              <a:rPr lang="tr-TR" dirty="0" err="1" smtClean="0"/>
              <a:t>dataset’imize</a:t>
            </a:r>
            <a:r>
              <a:rPr lang="tr-TR" dirty="0" smtClean="0"/>
              <a:t> </a:t>
            </a:r>
            <a:r>
              <a:rPr lang="tr-TR" dirty="0"/>
              <a:t>bir isim veriyoruz. Bu ismi unutmayalım, bunu kod tarafında dinamik işlemlerimizde de kullanacağız.</a:t>
            </a:r>
          </a:p>
        </p:txBody>
      </p:sp>
      <p:pic>
        <p:nvPicPr>
          <p:cNvPr id="10242" name="Picture 2" descr="report 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667000"/>
            <a:ext cx="5105400" cy="3534989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936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Report </a:t>
            </a:r>
            <a:r>
              <a:rPr lang="tr-TR" dirty="0" err="1"/>
              <a:t>View</a:t>
            </a:r>
            <a:r>
              <a:rPr lang="tr-TR" dirty="0"/>
              <a:t> Kullanımı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4400" y="1845734"/>
            <a:ext cx="4343400" cy="257386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 err="1"/>
              <a:t>Burdan</a:t>
            </a:r>
            <a:r>
              <a:rPr lang="tr-TR" dirty="0"/>
              <a:t> ise kendi raporlamamıza göre satır ve sütunları gruplayabilir, toplam alabiliriz. Daha sonra bunu el ile de yapabiliriz. </a:t>
            </a:r>
            <a:r>
              <a:rPr lang="tr-TR" dirty="0" smtClean="0"/>
              <a:t>Bu örnekte </a:t>
            </a:r>
            <a:r>
              <a:rPr lang="tr-TR" dirty="0" err="1"/>
              <a:t>datatable</a:t>
            </a:r>
            <a:r>
              <a:rPr lang="tr-TR" dirty="0"/>
              <a:t> </a:t>
            </a:r>
            <a:r>
              <a:rPr lang="tr-TR" dirty="0" smtClean="0"/>
              <a:t>üzerinde </a:t>
            </a:r>
            <a:r>
              <a:rPr lang="tr-TR" dirty="0"/>
              <a:t>gösterir gibi göstermek için satır-sütun gruplaması </a:t>
            </a:r>
            <a:r>
              <a:rPr lang="tr-TR" dirty="0" smtClean="0"/>
              <a:t>yapılmamıştır.</a:t>
            </a:r>
            <a:endParaRPr lang="tr-TR" dirty="0"/>
          </a:p>
        </p:txBody>
      </p:sp>
      <p:pic>
        <p:nvPicPr>
          <p:cNvPr id="11266" name="Picture 2" descr="report-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845734"/>
            <a:ext cx="6019800" cy="4196284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6609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Report </a:t>
            </a:r>
            <a:r>
              <a:rPr lang="tr-TR" dirty="0" err="1"/>
              <a:t>View</a:t>
            </a:r>
            <a:r>
              <a:rPr lang="tr-TR" dirty="0"/>
              <a:t> Kullanımı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4465320" cy="440266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/>
              <a:t>Görsellik ayarlarını bir önceki seçtiğiniz kolonlara göre şekillendirme yapabilirsiniz, daha sonra dinamik olarak sorgu içerisinden de </a:t>
            </a:r>
            <a:r>
              <a:rPr lang="tr-TR" dirty="0" smtClean="0"/>
              <a:t>dip toplam </a:t>
            </a:r>
            <a:r>
              <a:rPr lang="tr-TR" dirty="0"/>
              <a:t>vs. işlemini SQL sorguları çerçevesinde yapabilirsiniz</a:t>
            </a:r>
          </a:p>
        </p:txBody>
      </p:sp>
      <p:pic>
        <p:nvPicPr>
          <p:cNvPr id="12290" name="Picture 2" descr="report-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255" y="1905000"/>
            <a:ext cx="5602972" cy="396240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331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Report </a:t>
            </a:r>
            <a:r>
              <a:rPr lang="tr-TR" dirty="0" err="1"/>
              <a:t>View</a:t>
            </a:r>
            <a:r>
              <a:rPr lang="tr-TR" dirty="0"/>
              <a:t> Kullanımı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3931920" cy="371686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 smtClean="0"/>
              <a:t>Bu ekranda </a:t>
            </a:r>
            <a:r>
              <a:rPr lang="tr-TR" dirty="0"/>
              <a:t>rapordaki görsel farklı stilleri seçebiliriz. Son olarak da </a:t>
            </a:r>
            <a:r>
              <a:rPr lang="tr-TR" dirty="0" smtClean="0"/>
              <a:t>FINISH </a:t>
            </a:r>
            <a:r>
              <a:rPr lang="tr-TR" dirty="0"/>
              <a:t>butonuna basarak işlemlerimizi tamamlıyoruz</a:t>
            </a:r>
          </a:p>
        </p:txBody>
      </p:sp>
      <p:pic>
        <p:nvPicPr>
          <p:cNvPr id="13314" name="Picture 2" descr="report 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190" y="1845734"/>
            <a:ext cx="6220990" cy="4402666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686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Report </a:t>
            </a:r>
            <a:r>
              <a:rPr lang="tr-TR" dirty="0" err="1"/>
              <a:t>View</a:t>
            </a:r>
            <a:r>
              <a:rPr lang="tr-TR" dirty="0"/>
              <a:t> Kullanımı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4008120" cy="402336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/>
              <a:t>Oluşturduğumuz rapor dosyasına sağ tıklayıp insert dedikten sonra raporumuza ekleyebileceğimiz seçenekler listelenecektir. Bunlardan istediğimizi seçerek istediğimiz şekilde raporlama yapabiliriz. İstersek tablo olarak, istersek grafik olarak... değişik değişik şekillerde raporlama yapabiliriz.</a:t>
            </a:r>
          </a:p>
        </p:txBody>
      </p:sp>
      <p:pic>
        <p:nvPicPr>
          <p:cNvPr id="14338" name="Picture 2" descr="report-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905000"/>
            <a:ext cx="5867400" cy="4162426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36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1094</TotalTime>
  <Words>350</Words>
  <Application>Microsoft Office PowerPoint</Application>
  <PresentationFormat>Geniş ekran</PresentationFormat>
  <Paragraphs>57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Consolas</vt:lpstr>
      <vt:lpstr>Times New Roman</vt:lpstr>
      <vt:lpstr>AnkaraÜniversitesiDersNotları</vt:lpstr>
      <vt:lpstr>Veritabanından Raporlama Yapmak</vt:lpstr>
      <vt:lpstr>C# Report View Kullanımı [1]</vt:lpstr>
      <vt:lpstr>C# Report View Kullanımı [1]</vt:lpstr>
      <vt:lpstr>C# Report View Kullanımı [1]</vt:lpstr>
      <vt:lpstr>C# Report View Kullanımı [1]</vt:lpstr>
      <vt:lpstr>C# Report View Kullanımı [1]</vt:lpstr>
      <vt:lpstr>C# Report View Kullanımı [1]</vt:lpstr>
      <vt:lpstr>C# Report View Kullanımı [1]</vt:lpstr>
      <vt:lpstr>C# Report View Kullanımı [1]</vt:lpstr>
      <vt:lpstr>C# Report View Kullanımı [1]</vt:lpstr>
      <vt:lpstr>C# Report View Kullanımı [1]</vt:lpstr>
      <vt:lpstr>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115</cp:revision>
  <cp:lastPrinted>1601-01-01T00:00:00Z</cp:lastPrinted>
  <dcterms:created xsi:type="dcterms:W3CDTF">2012-02-07T21:22:49Z</dcterms:created>
  <dcterms:modified xsi:type="dcterms:W3CDTF">2017-12-12T12:47:16Z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