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Eğitsel sosyoloji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036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Eğitsel </a:t>
            </a:r>
            <a:r>
              <a:rPr lang="tr-TR" dirty="0"/>
              <a:t>Sosyoloji tartışmaları</a:t>
            </a:r>
          </a:p>
        </p:txBody>
      </p:sp>
    </p:spTree>
    <p:extLst>
      <p:ext uri="{BB962C8B-B14F-4D97-AF65-F5344CB8AC3E}">
        <p14:creationId xmlns:p14="http://schemas.microsoft.com/office/powerpoint/2010/main" val="2199181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Yapısal - </a:t>
            </a:r>
            <a:r>
              <a:rPr lang="tr-TR" dirty="0" err="1"/>
              <a:t>fonksiyoncu</a:t>
            </a:r>
            <a:r>
              <a:rPr lang="tr-TR" dirty="0"/>
              <a:t> Eğitim </a:t>
            </a:r>
            <a:r>
              <a:rPr lang="tr-TR" dirty="0" smtClean="0"/>
              <a:t>Sosyolojisi</a:t>
            </a:r>
          </a:p>
          <a:p>
            <a:r>
              <a:rPr lang="tr-TR" dirty="0"/>
              <a:t>Bilgi Sosyolojisi, </a:t>
            </a:r>
            <a:r>
              <a:rPr lang="tr-TR" dirty="0" err="1"/>
              <a:t>Fenomenolojik</a:t>
            </a:r>
            <a:r>
              <a:rPr lang="tr-TR" dirty="0"/>
              <a:t> Sosyoloji ve Eğitim </a:t>
            </a:r>
            <a:r>
              <a:rPr lang="tr-TR" dirty="0" smtClean="0"/>
              <a:t>Sosyolojisi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0459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Eğitim Sosyolojisinde kullanılan metotlar</a:t>
            </a:r>
          </a:p>
        </p:txBody>
      </p:sp>
    </p:spTree>
    <p:extLst>
      <p:ext uri="{BB962C8B-B14F-4D97-AF65-F5344CB8AC3E}">
        <p14:creationId xmlns:p14="http://schemas.microsoft.com/office/powerpoint/2010/main" val="109791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Eğitim Sosyolojisinin önemi </a:t>
            </a:r>
            <a:endParaRPr lang="tr-TR" dirty="0" smtClean="0"/>
          </a:p>
          <a:p>
            <a:r>
              <a:rPr lang="tr-TR" dirty="0" smtClean="0"/>
              <a:t>Eğitim </a:t>
            </a:r>
            <a:r>
              <a:rPr lang="tr-TR" dirty="0"/>
              <a:t>ile toplum arasındaki ilişkilere </a:t>
            </a:r>
            <a:r>
              <a:rPr lang="tr-TR" dirty="0" smtClean="0"/>
              <a:t>tarihsel bir </a:t>
            </a:r>
            <a:r>
              <a:rPr lang="tr-TR" dirty="0"/>
              <a:t>bakış</a:t>
            </a:r>
          </a:p>
        </p:txBody>
      </p:sp>
    </p:spTree>
    <p:extLst>
      <p:ext uri="{BB962C8B-B14F-4D97-AF65-F5344CB8AC3E}">
        <p14:creationId xmlns:p14="http://schemas.microsoft.com/office/powerpoint/2010/main" val="17004177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33</Words>
  <Application>Microsoft Office PowerPoint</Application>
  <PresentationFormat>Ekran Gösterisi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Kent</vt:lpstr>
      <vt:lpstr>Eğitsel sosyoloji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Eğitsel sosyoloji</dc:title>
  <dc:creator>Administrator</dc:creator>
  <cp:lastModifiedBy>Administrator</cp:lastModifiedBy>
  <cp:revision>1</cp:revision>
  <dcterms:created xsi:type="dcterms:W3CDTF">2019-11-19T07:15:53Z</dcterms:created>
  <dcterms:modified xsi:type="dcterms:W3CDTF">2019-11-19T07:18:36Z</dcterms:modified>
</cp:coreProperties>
</file>