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68" d="100"/>
          <a:sy n="68" d="100"/>
        </p:scale>
        <p:origin x="17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17EED-FF86-403B-BE5D-7F2536C1CB68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BF133-AD7F-4FB0-86E4-6E954ADDA3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999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338290" y="1992313"/>
            <a:ext cx="229915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JEOLOJİSİ</a:t>
            </a:r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DERS 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10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Elmadağ-Kalecik</a:t>
            </a:r>
            <a:endParaRPr lang="tr-T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2308" t="19840" r="23092" b="23881"/>
          <a:stretch>
            <a:fillRect/>
          </a:stretch>
        </p:blipFill>
        <p:spPr bwMode="auto">
          <a:xfrm>
            <a:off x="755576" y="764704"/>
            <a:ext cx="748883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5458" t="24880" r="31492" b="23041"/>
          <a:stretch>
            <a:fillRect/>
          </a:stretch>
        </p:blipFill>
        <p:spPr bwMode="auto">
          <a:xfrm>
            <a:off x="1403648" y="980728"/>
            <a:ext cx="590465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7034" t="25720" r="33333" b="29760"/>
          <a:stretch>
            <a:fillRect/>
          </a:stretch>
        </p:blipFill>
        <p:spPr bwMode="auto">
          <a:xfrm>
            <a:off x="2123728" y="1268760"/>
            <a:ext cx="543609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7034" t="38320" r="33333" b="20000"/>
          <a:stretch>
            <a:fillRect/>
          </a:stretch>
        </p:blipFill>
        <p:spPr bwMode="auto">
          <a:xfrm>
            <a:off x="1115615" y="836712"/>
            <a:ext cx="7121087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5</Words>
  <Application>Microsoft Office PowerPoint</Application>
  <PresentationFormat>Ekran Gösterisi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Default Design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</cp:lastModifiedBy>
  <cp:revision>74</cp:revision>
  <dcterms:created xsi:type="dcterms:W3CDTF">2009-03-22T16:38:55Z</dcterms:created>
  <dcterms:modified xsi:type="dcterms:W3CDTF">2018-03-02T20:09:23Z</dcterms:modified>
</cp:coreProperties>
</file>