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theme/theme2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673" r:id="rId17"/>
    <p:sldMasterId id="2147488686" r:id="rId18"/>
    <p:sldMasterId id="2147488699" r:id="rId19"/>
    <p:sldMasterId id="2147489025" r:id="rId20"/>
    <p:sldMasterId id="2147489364" r:id="rId21"/>
  </p:sldMasterIdLst>
  <p:notesMasterIdLst>
    <p:notesMasterId r:id="rId38"/>
  </p:notesMasterIdLst>
  <p:sldIdLst>
    <p:sldId id="256" r:id="rId22"/>
    <p:sldId id="293" r:id="rId23"/>
    <p:sldId id="331" r:id="rId24"/>
    <p:sldId id="347" r:id="rId25"/>
    <p:sldId id="350" r:id="rId26"/>
    <p:sldId id="351" r:id="rId27"/>
    <p:sldId id="352" r:id="rId28"/>
    <p:sldId id="353" r:id="rId29"/>
    <p:sldId id="354" r:id="rId30"/>
    <p:sldId id="355" r:id="rId31"/>
    <p:sldId id="356" r:id="rId32"/>
    <p:sldId id="336" r:id="rId33"/>
    <p:sldId id="348" r:id="rId34"/>
    <p:sldId id="275" r:id="rId35"/>
    <p:sldId id="322" r:id="rId36"/>
    <p:sldId id="371" r:id="rId3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46" autoAdjust="0"/>
    <p:restoredTop sz="94660"/>
  </p:normalViewPr>
  <p:slideViewPr>
    <p:cSldViewPr>
      <p:cViewPr varScale="1">
        <p:scale>
          <a:sx n="66" d="100"/>
          <a:sy n="66" d="100"/>
        </p:scale>
        <p:origin x="-17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5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3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4.xml"/><Relationship Id="rId33" Type="http://schemas.openxmlformats.org/officeDocument/2006/relationships/slide" Target="slides/slide12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3.xml"/><Relationship Id="rId32" Type="http://schemas.openxmlformats.org/officeDocument/2006/relationships/slide" Target="slides/slide11.xml"/><Relationship Id="rId37" Type="http://schemas.openxmlformats.org/officeDocument/2006/relationships/slide" Target="slides/slide16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openxmlformats.org/officeDocument/2006/relationships/slide" Target="slides/slide15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slide" Target="slides/slide9.xml"/><Relationship Id="rId35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1789B25-2414-47BE-9559-C05696BE2B21}" type="datetimeFigureOut">
              <a:rPr lang="zh-CN" altLang="en-US"/>
              <a:pPr>
                <a:defRPr/>
              </a:pPr>
              <a:t>2015/4/15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CA2A56A-1E70-476A-BA61-726BD4DA0B8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4486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146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fld id="{67EB8A2E-EA67-4798-BA6C-44309EEDE51B}" type="slidenum">
              <a:rPr lang="zh-CN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zh-CN" altLang="en-US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496AC94-BE92-4601-A501-9E3C1482A8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198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95490-F10D-4001-9F34-F3E2A5767A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503184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AFAAF-73F4-4FFE-98DC-F4158ED822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504395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30915-88D6-4F97-B680-5B6271746D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429321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60478-0687-4FC1-A926-D9BE39FB76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55799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E8ED5-CB3B-474B-BDDA-FF6386CD33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693933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E8977-06E5-47D1-BCBD-116C34E45B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701907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C8327-7909-4125-91D7-7E892CF900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218942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4E00A-4132-4E8D-939F-6971998DE0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808548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97E69-5FA2-40F1-9579-A8C1C91DF7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22148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8DB44EB-1B99-4206-9229-A45459149E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323001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E0579-42A7-4F41-95E6-9B09307830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0713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ACFA7-1016-437F-81F6-779CBB8717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375939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90D74-DA3A-49F7-BC17-E733757E77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576164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05E0E-C194-4C51-BDDE-EF8BC0EFD1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01801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CA143-742B-49EE-9595-78B1403A97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8723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DC15E-C1A1-4FB7-BCA2-164CB16DD1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117815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C14B8-08BC-45AF-B416-2437388C76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514527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636A2-FFB5-4A31-B556-9F08EB3E8F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408489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15E42-231F-4388-8B5E-2C274CABE1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559905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455D-0282-4112-B93E-E57E2AF0B2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706381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22971-F236-476B-AE2A-9BBB1EF063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8123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4C01D-96B5-403F-BCCA-45AC8FFD80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093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93904-7976-4820-AD06-948D251AD8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7264953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59F4E848-1F87-48C3-A2DC-0A68471097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823662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EE28952-2DAD-44CA-857D-DEBEAAA84D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945770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296B981-E96D-4B7A-BC16-F2615698F7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038090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5027C54-A56E-4E61-ADB3-1EE79A8153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409688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8105D37-9FDB-4A0E-A805-A1A00DE7CA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72358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5534C3C-76B6-4E2F-B02D-45E1B2EB43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191202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D924922-6B50-48E6-972F-D22278387D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224648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33EBFF9-3649-431B-ADB5-8932BAAE6D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405727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6194C3C-1828-4F14-B37F-FE27540F8C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2722401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0A5CAB6-EA4C-4A64-9444-94AA825E40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0191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8215056-0571-4E50-A6CA-CC73688AB2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455172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72E3746-0753-4FB9-A92E-6A56CC61A9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032965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72872F44-E48D-4E1D-9C1F-6758EF40AF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34046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610810D-4EC9-4E6A-B8BF-416E795EB0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8060705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5782B99-4895-4B60-ABB4-A21CE6AB5A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87735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B8FD98E-02E4-4BCE-92B0-AE2DCAD607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88011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2C4694A-3565-4423-A623-5C1E3560EB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542682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FDB3D71-D799-4BF1-AA79-368B593D8A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364652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3E35EED-53C7-4DA4-90E6-973D452FC1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488329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7C63582-7367-4C53-941A-C8D9253F19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61943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10D3FE2-D9BE-4414-A755-29649B52E8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6580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42BBF-5472-48C2-A322-1A5FF74A03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1935212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B39EB14-17E5-4DF0-9D1A-E813F82D82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787127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B5BB448-AB0F-43D7-B6D3-4EFBB33BB8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6207836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FEA2920B-F87C-4118-98A0-EEB89704AF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8956118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D4692F5-5886-4FF6-AB8B-547A4BC2DFD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0631182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6CB25A6-9EA8-47C2-9EA9-5D1B119C3A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4149497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97EBD00-4D10-4D16-8E20-AABC1E789E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404361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0C8E572-9E72-4022-BCD6-1A514E2E07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7592886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82F3F6D-44AE-498D-BE6A-900A84E521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980886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11CE1B8-5DAD-47FF-8AF2-D5C6BD2F7F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771859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D0890C7-CDBA-43E2-A129-A6830E63DA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6029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7D27E-57FE-436B-9FA9-7274BFAA0D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628374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0F9FFC9-40B6-4ABA-868F-A88AB67E03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383703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E1BE93-74AC-4624-B64E-A412CD272D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435586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93DF5CC-F476-448A-B998-7EC40E4055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959108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42F1A9C-8366-4B34-B3B9-077806AA7B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6505016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51DD0-0758-4E05-92E9-59F981321C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445212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5574B-867A-4511-BD2C-089205EE53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0645776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69AB7-BAD8-4188-92ED-B37D77F1DC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7359726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85F99-D3F3-472E-91E2-9AE8690219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4929353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2D06B-40CA-4BC2-BC00-F73121C154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630136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3C06F-01BE-4F45-A5AC-7DB7F7A0D0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6694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46641-151F-475F-B4C6-F37F9CD9C0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482030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263DA-90C3-4B09-891B-B4B5195105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056133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E5749-78C7-4DCD-A47C-5B8EAD71F4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9494729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7E2C7-A62B-4DA1-88CF-7CF24ED56F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9612708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DECF9-0C59-44EC-A8DC-A7F306CABA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808274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D9ABE-6B02-4F14-85D3-D7264DD1FF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621212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7CB707B-E650-4AA2-850D-EA04CCECAB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1346067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EFA55-2569-4E24-B1BF-8EFE5495B8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9659299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18CCC-8418-479E-AF4E-82A56F1239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6856098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B7775-E710-4902-B446-03EFCEFF76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4747056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B6044-F174-4FFD-96CC-8FF408894F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2657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33A1D-2499-47F7-A3CB-A1F6E40485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375511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50D3F-C128-4477-9598-BB6F82BC3F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856379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97A8D-AA5F-4781-BB35-CF63D9C4DA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270066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22343-E96B-4FB6-A4F3-AE4E96F420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6936002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8A63F-D685-4B99-A59A-54F9456997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35597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A43C1-1BCD-44E0-8D8C-B9B32875D3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693141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5FB8C-9641-4B26-BBE5-85AE2ED5FB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1940560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82258-7CF0-40CD-8467-3DA0A3481F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329571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69F4A97-6F8F-41D7-BD40-0E0332DD0E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215317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DDABA-8E3A-41C1-A679-3FFE1D53D3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2405214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32216-BA82-49F7-BA79-91A9903B2E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30388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E3357-D1F2-4C56-A22B-659BF6C7BB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0768991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23EAA-394E-44E1-8546-4BD6E385FD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5556119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8E382-9752-40A2-893C-B3B58922EB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568583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7504B-A46F-491E-A16B-03D6B6A7EF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2431465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45D35-82EE-40BE-933F-4B15503FC5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3749993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C6BEA-E084-4FF2-A805-F396B1A417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5632724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C6017-DD73-4AB4-8057-D6BDCC5048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1824352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7F56A-554B-43F0-A53C-8CA640EB84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6341830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3BD5E-CA78-4FA3-AC18-31F4480732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5297004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06098-0B6F-42CE-BDE4-2F48B41B78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6777661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AA2BE7E-3674-4CB1-A481-7662411CB8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56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398A6-D710-4A56-9600-FC71021E17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722068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9D4B2-1734-4E75-A2D3-59A1D68CE5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1178160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5E17F-A66C-4987-8DDC-DE5B2EFF4D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832389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16B9F-C2BF-42B4-B211-BC53863C10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334072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BC757-E941-4CA3-A7AB-B720637216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643980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69EA3-9B16-4CC7-8A42-BFE91641E5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5526503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0FE78-6ABD-467A-81C9-8DB8B917A8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0145369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B6F11-E991-4C9F-BD02-CAE712D5C9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743113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F9677-CB42-48CA-B4A2-1FCA9BD7BB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675626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62739-7029-4997-BE3E-6342F2D25C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4005074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9C889-5228-485D-B493-B460936E64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133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13269-7156-4CB4-A799-78CBDCE3F1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4371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72A08-06F1-4D30-8A0F-C8E947B2BF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167344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C7779-5AC5-40E3-95F3-91C5C549BA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8422680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328BAB1-EA2A-4DB0-B783-42496BAE05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9343937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4C258-5057-467D-BF3E-C348C30A37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8405004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A77DD-D7C4-4D0E-AA48-409A65A4D6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4758907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D6AF9-CEA3-4A6E-BE04-EDD7880B89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8128998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4D602-4C0A-4374-8886-F2D61BB288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1261171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77515-CC17-42A9-821D-A4A827254B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4662999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E8427-DEBF-4848-8C58-A5825343F2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3200785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DB5E1-8CB9-4C4E-AE15-6028B174F9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6724562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457BF-08AE-40C7-B6D7-175F7DA5F4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835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685FA-590B-486F-A3C9-E709FC2838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978560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8D642-4B06-45B7-8958-3B787D0ACC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9667702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5F37C-B3E1-43D8-8659-F27627F7555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6903263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B8325-7DE7-4F6B-896D-E9E8D9B32F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2871268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6B6AEBE-2AB2-4FCC-91C9-F9D41A6E8D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1285277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B0C9F-80B6-4B37-A810-61E845BF7F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8691072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AD418-45D5-4D4E-B472-B9ED32A2A4C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6711245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EC9A6-BAB4-42BD-8CA0-F8EC293AAD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2338068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92C23-7935-4F18-A73C-4E76F12265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7445979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10224-2368-423E-926B-24E0EC7142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1301949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BE451-A89A-41D9-A3CC-0B878A0CB2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4491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CFDF2-8791-4D2E-91B8-2475BA9FBC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0532930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9E6B4-F010-4B8D-985C-11E6BF8EA9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64175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305B0-C989-4127-AA53-8E87019F4A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8898080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188BB-E888-45BD-BD4B-731B615092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210187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B8552-C9BC-4856-B4F1-B41D085868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2303720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0432-C73A-4DB9-A5C5-FBF7FD1080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8658026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C9BA1BC-D71A-4853-A8BA-476EC090F9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0030605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CBF64-AFA5-4DFC-9D21-CF67B1D4B3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8708527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0F1B1-514D-4F8C-87D6-14EA64EAFF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3715149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37395-D278-462B-A122-8A7DB8A14D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4994005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8185E-3F31-4346-9224-1FFA46B476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49709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CD769-D0E3-4CE0-B537-9B8F534D61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1143150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0D4AF-9598-45C3-A9B4-086C7A0AD4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1868049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A3564-51DB-4144-84C6-64B943D2B8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7227966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D06E2-BA7D-4AC1-B5D3-33581A65C7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5284682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725F2-6B8A-43E2-B8EB-CA6D8C7D53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8101579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E4330-102E-4607-B8A9-0108EC454D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3825480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73178-5D16-471B-AE3D-5170859017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6045310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2C05A-68CD-4A15-9291-5408CB478C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6168919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14BD770-5965-4AB3-9225-1DD3CC4703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6081244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1FB0-0382-4A19-A44C-E1C1333BFF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0780353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577FA-47B1-4146-8DB6-BC1A234804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06046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5D2AF-10B5-4B30-9BCA-DB182D2604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2289347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69B01-D4D0-44C4-A8B6-9FF7287AD9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6194452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3D895-4068-4784-AB2B-A24A016FA7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92762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18113-70E8-49CE-B73A-89295691DC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3476285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5E3BE-89AE-41E6-A252-2E72A71330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8815343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B9BD7-D14D-4578-A16D-0D2F48EEE9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096769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67DD1-187E-4794-A8E0-D8CDE037BC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5027795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013C4-8516-407F-9F62-C346C7876C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6793586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B8CB4-D98E-45A0-B47F-483B709BA8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8468727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24099-3FF2-4B2B-A4D4-5052660DFC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74886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E6866-31A2-4FD1-A6AD-671590522A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46929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0A6FA-CF81-4B70-9F63-BA18BE9E2A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16150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E3AE1-0030-4099-A1FA-236A7626CD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55907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07729-1625-471A-A35F-4615161DF4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58947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2522A79-FF77-4D2C-89BE-9485ACF43F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61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AD257-2E19-42C8-B367-EE9D597887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63233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372A4-6FF1-469C-8903-AA017BFA28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55767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AD1F0-6C00-4B99-A257-060DFAF4F6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22709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0195-CCF1-4276-93A0-7E2DC45862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60951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F0BDC-E7C1-4C2D-A2DD-03B0730987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86065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BDF8D-5334-49B8-952C-952016D8E9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6176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875E1-4DC4-42FB-B026-7D0D0F9758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22488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7A437-11C2-4DD3-A664-3A7F79EF97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1648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68496-F889-457B-BB65-3F06228C0A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84519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09C81-D456-4C66-AFBC-113E8DD83C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9756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EFE7C-058B-429C-B52D-EF57B2F4F2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25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44BD2-1F09-4AF2-BE83-D3008FE193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37838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09F173E-473F-47DD-B3CE-7F5F9EA8AF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07105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441E6-A95F-47E0-8298-B6AC9C7335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02068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AD035-C715-42A7-AA73-DA40802EFB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24610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D6AA9-E82B-4ECC-B6B5-E956F7F458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51922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FDD41-5009-4BDF-9FD1-9EDC4E0510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24544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70913-2202-4368-B9EE-84C108E13F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169897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56D28-241F-4808-903E-2F938195F7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75777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4C7F-93A9-426E-89B8-02AF8D0073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31678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91DB6-A6FF-448B-AEA5-CEC223FA74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68446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D2773-74F6-45A4-BFF8-F806A13336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2499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49561-EA21-4C91-9FA7-C9764CF824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87085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4870A-DBE3-4E2A-9EA0-BAC24A253F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8371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C184578-ECFA-4BCB-9458-98C48240D4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060809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D938E-9AAB-407C-9889-C287E65FFF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940842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10289-66B8-45F7-9260-1C5BC71F5B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28906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810E9-95EF-4FF4-B47E-FBD1981E34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06841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08ED5-1E75-41E5-8185-9503131B7C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214960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A3B1D-3D9B-4D3F-9BFC-3089549604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1328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FC090-1776-4716-AD5B-0E1C4A8D9B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975590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0A4C6-804B-4A7C-8269-C2FA40E16C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68957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EE7A3-923B-421E-9C4C-85B367CC8F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7818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88AF1-1D9B-4327-86E9-FA9BA74371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938606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78635-901C-42E2-8263-BD95884EBC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076389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47EED-5E74-47CD-994C-02D1FD5286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6698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F897F-0397-4F5B-B7D4-E4711A3436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613854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3ED1B7E-0D8A-4DFF-A4C2-0FD523F7F8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895124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78E5E-0748-4928-B489-BBE5906E2E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86612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C7E58-218B-470A-B53F-00F0DA7A05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04385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4CFFA-8FFB-4C46-8F62-4787481EDB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61711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51EDD-FE15-471B-B1D5-FE19F2461E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8725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C0190-1464-467A-AA37-FE15BDCF64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184325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3BAA4-7D19-401B-9AF8-FC30D5F868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584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299DB-A4F5-4A95-90D9-64EC879B28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00764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FF7A0-6F96-4A88-BF3B-4E82A8CB7C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375555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3FE3D-F176-45F5-9326-99DC5B6DE5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08648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E306F-5D7D-43F6-823B-851826BC1D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815682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BEE6E-A28D-4D49-AF69-82B54B4C0D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13638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F6DDB94-EC00-4775-B07F-AEAA9E6505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276007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13BC2-7CF2-4F7D-85AF-E3397E80AB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401289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9DADC-6293-44B5-A2B7-6E2D570CD9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157821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63617-E736-4712-A28E-09846BBBB6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237315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51BCD-D981-4D67-8736-C8A1D2DF2C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649729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DDA7C-18E8-4376-AF28-1390D89101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383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BCD59-03E5-4F42-9198-AC61118953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874761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0F736-8717-473B-B15A-7D3A3644B9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503105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BC350-0C58-4BBB-BF8F-3E01EDB156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174911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FBA51-BC35-4F9F-B937-EDD605A8BA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349270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336F6-F3AA-4C03-81AF-A3D80FDA76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235168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86677-0DFB-41A7-831E-193586373C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487506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7B47BC9-69D2-49A1-ABEF-F3A38204D9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686573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9F0A0-A159-4792-9042-EC156DE62C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419611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B1203-E80E-4D69-A9E7-C4C0E99208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672897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BB6A9-096F-4097-9546-27A8567620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42664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65FFC-1E79-46CF-9DC3-18BA649C2C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837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11373-1380-4B4D-B3B2-CE3BC97E02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150167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320F2-D432-485B-84BE-B778521763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952373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22C84-23D8-4443-A5C0-45B9819E4F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652207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D7B73-3FB0-430E-89D0-28BA436F38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89911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FBF4A-3302-47B5-9915-CD38FA7611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078507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C150D-332B-47FE-A61E-2FB9E21F22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161908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3C675-2B71-48E7-82BA-F99C23A2E5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715105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21558-CF04-4730-B4D9-84791ECD68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120788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1DA566B-D9FE-41F2-81F5-60C6C25CB9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156190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8EF5E-D1DB-4A60-8DAE-8EEDE0183A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238685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202C5-C117-4100-A444-AEAEFF6132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695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532774D1-3BDF-4359-AE08-9F663E20B1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57" r:id="rId1"/>
    <p:sldLayoutId id="2147491126" r:id="rId2"/>
    <p:sldLayoutId id="2147491127" r:id="rId3"/>
    <p:sldLayoutId id="2147491128" r:id="rId4"/>
    <p:sldLayoutId id="2147491129" r:id="rId5"/>
    <p:sldLayoutId id="2147491130" r:id="rId6"/>
    <p:sldLayoutId id="2147491131" r:id="rId7"/>
    <p:sldLayoutId id="2147491132" r:id="rId8"/>
    <p:sldLayoutId id="2147491133" r:id="rId9"/>
    <p:sldLayoutId id="2147491134" r:id="rId10"/>
    <p:sldLayoutId id="2147491135" r:id="rId11"/>
    <p:sldLayoutId id="214749113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778D797-3498-495D-93DE-70FCC968C0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66" r:id="rId1"/>
    <p:sldLayoutId id="2147491224" r:id="rId2"/>
    <p:sldLayoutId id="2147491225" r:id="rId3"/>
    <p:sldLayoutId id="2147491226" r:id="rId4"/>
    <p:sldLayoutId id="2147491227" r:id="rId5"/>
    <p:sldLayoutId id="2147491228" r:id="rId6"/>
    <p:sldLayoutId id="2147491229" r:id="rId7"/>
    <p:sldLayoutId id="2147491230" r:id="rId8"/>
    <p:sldLayoutId id="2147491231" r:id="rId9"/>
    <p:sldLayoutId id="2147491232" r:id="rId10"/>
    <p:sldLayoutId id="2147491233" r:id="rId11"/>
    <p:sldLayoutId id="214749123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AA6872E-1CA2-49A2-9F9A-FE260722F3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67" r:id="rId1"/>
    <p:sldLayoutId id="2147491368" r:id="rId2"/>
    <p:sldLayoutId id="2147491369" r:id="rId3"/>
    <p:sldLayoutId id="2147491370" r:id="rId4"/>
    <p:sldLayoutId id="2147491371" r:id="rId5"/>
    <p:sldLayoutId id="2147491372" r:id="rId6"/>
    <p:sldLayoutId id="2147491373" r:id="rId7"/>
    <p:sldLayoutId id="2147491374" r:id="rId8"/>
    <p:sldLayoutId id="2147491375" r:id="rId9"/>
    <p:sldLayoutId id="2147491376" r:id="rId10"/>
    <p:sldLayoutId id="21474913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5CB1C6E-5D46-42D4-9324-5207A181C5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78" r:id="rId1"/>
    <p:sldLayoutId id="2147491379" r:id="rId2"/>
    <p:sldLayoutId id="2147491380" r:id="rId3"/>
    <p:sldLayoutId id="2147491381" r:id="rId4"/>
    <p:sldLayoutId id="2147491382" r:id="rId5"/>
    <p:sldLayoutId id="2147491383" r:id="rId6"/>
    <p:sldLayoutId id="2147491384" r:id="rId7"/>
    <p:sldLayoutId id="2147491385" r:id="rId8"/>
    <p:sldLayoutId id="2147491386" r:id="rId9"/>
    <p:sldLayoutId id="2147491387" r:id="rId10"/>
    <p:sldLayoutId id="21474913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099BBD63-AC4E-444E-A01D-09922A28F0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89" r:id="rId1"/>
    <p:sldLayoutId id="2147491390" r:id="rId2"/>
    <p:sldLayoutId id="2147491391" r:id="rId3"/>
    <p:sldLayoutId id="2147491392" r:id="rId4"/>
    <p:sldLayoutId id="2147491393" r:id="rId5"/>
    <p:sldLayoutId id="2147491394" r:id="rId6"/>
    <p:sldLayoutId id="2147491395" r:id="rId7"/>
    <p:sldLayoutId id="2147491396" r:id="rId8"/>
    <p:sldLayoutId id="2147491397" r:id="rId9"/>
    <p:sldLayoutId id="2147491398" r:id="rId10"/>
    <p:sldLayoutId id="21474913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BD75DF8-78A0-4181-B302-813A27ED2F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00" r:id="rId1"/>
    <p:sldLayoutId id="2147491235" r:id="rId2"/>
    <p:sldLayoutId id="2147491236" r:id="rId3"/>
    <p:sldLayoutId id="2147491237" r:id="rId4"/>
    <p:sldLayoutId id="2147491238" r:id="rId5"/>
    <p:sldLayoutId id="2147491239" r:id="rId6"/>
    <p:sldLayoutId id="2147491240" r:id="rId7"/>
    <p:sldLayoutId id="2147491241" r:id="rId8"/>
    <p:sldLayoutId id="2147491242" r:id="rId9"/>
    <p:sldLayoutId id="2147491243" r:id="rId10"/>
    <p:sldLayoutId id="2147491244" r:id="rId11"/>
    <p:sldLayoutId id="21474912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1C7E276-1B38-4141-A010-A801605132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01" r:id="rId1"/>
    <p:sldLayoutId id="2147491246" r:id="rId2"/>
    <p:sldLayoutId id="2147491247" r:id="rId3"/>
    <p:sldLayoutId id="2147491248" r:id="rId4"/>
    <p:sldLayoutId id="2147491249" r:id="rId5"/>
    <p:sldLayoutId id="2147491250" r:id="rId6"/>
    <p:sldLayoutId id="2147491251" r:id="rId7"/>
    <p:sldLayoutId id="2147491252" r:id="rId8"/>
    <p:sldLayoutId id="2147491253" r:id="rId9"/>
    <p:sldLayoutId id="2147491254" r:id="rId10"/>
    <p:sldLayoutId id="2147491255" r:id="rId11"/>
    <p:sldLayoutId id="214749125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A140F2C-99DD-4105-AD38-638FCB9240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02" r:id="rId1"/>
    <p:sldLayoutId id="2147491257" r:id="rId2"/>
    <p:sldLayoutId id="2147491258" r:id="rId3"/>
    <p:sldLayoutId id="2147491259" r:id="rId4"/>
    <p:sldLayoutId id="2147491260" r:id="rId5"/>
    <p:sldLayoutId id="2147491261" r:id="rId6"/>
    <p:sldLayoutId id="2147491262" r:id="rId7"/>
    <p:sldLayoutId id="2147491263" r:id="rId8"/>
    <p:sldLayoutId id="2147491264" r:id="rId9"/>
    <p:sldLayoutId id="2147491265" r:id="rId10"/>
    <p:sldLayoutId id="2147491266" r:id="rId11"/>
    <p:sldLayoutId id="214749126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2B1E677-8820-4319-8F3E-9B2A28AAEC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06" r:id="rId1"/>
    <p:sldLayoutId id="2147491302" r:id="rId2"/>
    <p:sldLayoutId id="2147491303" r:id="rId3"/>
    <p:sldLayoutId id="2147491304" r:id="rId4"/>
    <p:sldLayoutId id="2147491305" r:id="rId5"/>
    <p:sldLayoutId id="2147491306" r:id="rId6"/>
    <p:sldLayoutId id="2147491307" r:id="rId7"/>
    <p:sldLayoutId id="2147491308" r:id="rId8"/>
    <p:sldLayoutId id="2147491309" r:id="rId9"/>
    <p:sldLayoutId id="2147491310" r:id="rId10"/>
    <p:sldLayoutId id="2147491311" r:id="rId11"/>
    <p:sldLayoutId id="214749131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1C40FAA-51CB-4775-9B03-7C62E9AE0D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07" r:id="rId1"/>
    <p:sldLayoutId id="2147491313" r:id="rId2"/>
    <p:sldLayoutId id="2147491314" r:id="rId3"/>
    <p:sldLayoutId id="2147491315" r:id="rId4"/>
    <p:sldLayoutId id="2147491316" r:id="rId5"/>
    <p:sldLayoutId id="2147491317" r:id="rId6"/>
    <p:sldLayoutId id="2147491318" r:id="rId7"/>
    <p:sldLayoutId id="2147491319" r:id="rId8"/>
    <p:sldLayoutId id="2147491320" r:id="rId9"/>
    <p:sldLayoutId id="2147491321" r:id="rId10"/>
    <p:sldLayoutId id="2147491322" r:id="rId11"/>
    <p:sldLayoutId id="214749132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3FF28F7-06CC-4EF9-9CA3-9B8AE5C7F9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08" r:id="rId1"/>
    <p:sldLayoutId id="2147491324" r:id="rId2"/>
    <p:sldLayoutId id="2147491325" r:id="rId3"/>
    <p:sldLayoutId id="2147491326" r:id="rId4"/>
    <p:sldLayoutId id="2147491327" r:id="rId5"/>
    <p:sldLayoutId id="2147491328" r:id="rId6"/>
    <p:sldLayoutId id="2147491329" r:id="rId7"/>
    <p:sldLayoutId id="2147491330" r:id="rId8"/>
    <p:sldLayoutId id="2147491331" r:id="rId9"/>
    <p:sldLayoutId id="2147491332" r:id="rId10"/>
    <p:sldLayoutId id="2147491333" r:id="rId11"/>
    <p:sldLayoutId id="214749133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930B7AD-3280-41D3-A814-13D74EC6B9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58" r:id="rId1"/>
    <p:sldLayoutId id="2147491137" r:id="rId2"/>
    <p:sldLayoutId id="2147491138" r:id="rId3"/>
    <p:sldLayoutId id="2147491139" r:id="rId4"/>
    <p:sldLayoutId id="2147491140" r:id="rId5"/>
    <p:sldLayoutId id="2147491141" r:id="rId6"/>
    <p:sldLayoutId id="2147491142" r:id="rId7"/>
    <p:sldLayoutId id="2147491143" r:id="rId8"/>
    <p:sldLayoutId id="2147491144" r:id="rId9"/>
    <p:sldLayoutId id="2147491145" r:id="rId10"/>
    <p:sldLayoutId id="2147491146" r:id="rId11"/>
    <p:sldLayoutId id="2147491147" r:id="rId12"/>
    <p:sldLayoutId id="2147491148" r:id="rId13"/>
    <p:sldLayoutId id="2147491149" r:id="rId14"/>
    <p:sldLayoutId id="2147491150" r:id="rId15"/>
    <p:sldLayoutId id="2147491151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8511C7C-59E3-40ED-BEAA-00AA108BCF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09" r:id="rId1"/>
    <p:sldLayoutId id="2147491335" r:id="rId2"/>
    <p:sldLayoutId id="2147491336" r:id="rId3"/>
    <p:sldLayoutId id="2147491337" r:id="rId4"/>
    <p:sldLayoutId id="2147491338" r:id="rId5"/>
    <p:sldLayoutId id="2147491339" r:id="rId6"/>
    <p:sldLayoutId id="2147491340" r:id="rId7"/>
    <p:sldLayoutId id="2147491341" r:id="rId8"/>
    <p:sldLayoutId id="2147491342" r:id="rId9"/>
    <p:sldLayoutId id="2147491343" r:id="rId10"/>
    <p:sldLayoutId id="2147491344" r:id="rId11"/>
    <p:sldLayoutId id="21474913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C6E6909-27C8-485E-A26D-4490A207EC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10" r:id="rId1"/>
    <p:sldLayoutId id="2147491346" r:id="rId2"/>
    <p:sldLayoutId id="2147491347" r:id="rId3"/>
    <p:sldLayoutId id="2147491348" r:id="rId4"/>
    <p:sldLayoutId id="2147491349" r:id="rId5"/>
    <p:sldLayoutId id="2147491350" r:id="rId6"/>
    <p:sldLayoutId id="2147491351" r:id="rId7"/>
    <p:sldLayoutId id="2147491352" r:id="rId8"/>
    <p:sldLayoutId id="2147491353" r:id="rId9"/>
    <p:sldLayoutId id="2147491354" r:id="rId10"/>
    <p:sldLayoutId id="2147491355" r:id="rId11"/>
    <p:sldLayoutId id="214749135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83EB9C3-E13F-4AD5-8DFD-9C3047986A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59" r:id="rId1"/>
    <p:sldLayoutId id="2147491152" r:id="rId2"/>
    <p:sldLayoutId id="2147491153" r:id="rId3"/>
    <p:sldLayoutId id="2147491154" r:id="rId4"/>
    <p:sldLayoutId id="2147491155" r:id="rId5"/>
    <p:sldLayoutId id="2147491156" r:id="rId6"/>
    <p:sldLayoutId id="2147491157" r:id="rId7"/>
    <p:sldLayoutId id="2147491158" r:id="rId8"/>
    <p:sldLayoutId id="2147491159" r:id="rId9"/>
    <p:sldLayoutId id="2147491160" r:id="rId10"/>
    <p:sldLayoutId id="214749116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C2EE4F1-5F21-43A0-A67A-3EB4F41535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60" r:id="rId1"/>
    <p:sldLayoutId id="2147491162" r:id="rId2"/>
    <p:sldLayoutId id="2147491163" r:id="rId3"/>
    <p:sldLayoutId id="2147491164" r:id="rId4"/>
    <p:sldLayoutId id="2147491165" r:id="rId5"/>
    <p:sldLayoutId id="2147491166" r:id="rId6"/>
    <p:sldLayoutId id="2147491167" r:id="rId7"/>
    <p:sldLayoutId id="2147491168" r:id="rId8"/>
    <p:sldLayoutId id="2147491169" r:id="rId9"/>
    <p:sldLayoutId id="2147491170" r:id="rId10"/>
    <p:sldLayoutId id="21474911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A5FA5D3-E3F0-4AEB-BA8D-18AD57F088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61" r:id="rId1"/>
    <p:sldLayoutId id="2147491172" r:id="rId2"/>
    <p:sldLayoutId id="2147491173" r:id="rId3"/>
    <p:sldLayoutId id="2147491174" r:id="rId4"/>
    <p:sldLayoutId id="2147491175" r:id="rId5"/>
    <p:sldLayoutId id="2147491176" r:id="rId6"/>
    <p:sldLayoutId id="2147491177" r:id="rId7"/>
    <p:sldLayoutId id="2147491178" r:id="rId8"/>
    <p:sldLayoutId id="2147491179" r:id="rId9"/>
    <p:sldLayoutId id="2147491180" r:id="rId10"/>
    <p:sldLayoutId id="2147491181" r:id="rId11"/>
    <p:sldLayoutId id="214749118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4897D3A-458F-4A0D-BD04-F34703C191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62" r:id="rId1"/>
    <p:sldLayoutId id="2147491183" r:id="rId2"/>
    <p:sldLayoutId id="2147491184" r:id="rId3"/>
    <p:sldLayoutId id="2147491185" r:id="rId4"/>
    <p:sldLayoutId id="2147491186" r:id="rId5"/>
    <p:sldLayoutId id="2147491187" r:id="rId6"/>
    <p:sldLayoutId id="2147491188" r:id="rId7"/>
    <p:sldLayoutId id="2147491189" r:id="rId8"/>
    <p:sldLayoutId id="2147491190" r:id="rId9"/>
    <p:sldLayoutId id="2147491191" r:id="rId10"/>
    <p:sldLayoutId id="214749119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197F607-3CBB-41BB-A2E4-06BDB3FEBE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63" r:id="rId1"/>
    <p:sldLayoutId id="2147491193" r:id="rId2"/>
    <p:sldLayoutId id="2147491194" r:id="rId3"/>
    <p:sldLayoutId id="2147491195" r:id="rId4"/>
    <p:sldLayoutId id="2147491196" r:id="rId5"/>
    <p:sldLayoutId id="2147491197" r:id="rId6"/>
    <p:sldLayoutId id="2147491198" r:id="rId7"/>
    <p:sldLayoutId id="2147491199" r:id="rId8"/>
    <p:sldLayoutId id="2147491200" r:id="rId9"/>
    <p:sldLayoutId id="2147491201" r:id="rId10"/>
    <p:sldLayoutId id="214749120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10E27D5-ECA1-4FF2-BAB1-5F162ECB0F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64" r:id="rId1"/>
    <p:sldLayoutId id="2147491203" r:id="rId2"/>
    <p:sldLayoutId id="2147491204" r:id="rId3"/>
    <p:sldLayoutId id="2147491205" r:id="rId4"/>
    <p:sldLayoutId id="2147491206" r:id="rId5"/>
    <p:sldLayoutId id="2147491207" r:id="rId6"/>
    <p:sldLayoutId id="2147491208" r:id="rId7"/>
    <p:sldLayoutId id="2147491209" r:id="rId8"/>
    <p:sldLayoutId id="2147491210" r:id="rId9"/>
    <p:sldLayoutId id="2147491211" r:id="rId10"/>
    <p:sldLayoutId id="2147491212" r:id="rId11"/>
    <p:sldLayoutId id="214749121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82D9F6E-285C-4DF9-98F1-4FAB5D8682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65" r:id="rId1"/>
    <p:sldLayoutId id="2147491214" r:id="rId2"/>
    <p:sldLayoutId id="2147491215" r:id="rId3"/>
    <p:sldLayoutId id="2147491216" r:id="rId4"/>
    <p:sldLayoutId id="2147491217" r:id="rId5"/>
    <p:sldLayoutId id="2147491218" r:id="rId6"/>
    <p:sldLayoutId id="2147491219" r:id="rId7"/>
    <p:sldLayoutId id="2147491220" r:id="rId8"/>
    <p:sldLayoutId id="2147491221" r:id="rId9"/>
    <p:sldLayoutId id="2147491222" r:id="rId10"/>
    <p:sldLayoutId id="214749122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第十六课 </a:t>
            </a:r>
            <a:endParaRPr lang="en-US" altLang="zh-CN" sz="600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互联网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让人欢喜让人忧（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1557338"/>
            <a:ext cx="9217025" cy="24479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en-US" b="1" smtClean="0"/>
              <a:t>他考试时如此地紧张</a:t>
            </a:r>
            <a:r>
              <a:rPr lang="zh-CN" altLang="zh-CN" b="1" smtClean="0"/>
              <a:t>，</a:t>
            </a:r>
            <a:r>
              <a:rPr lang="zh-CN" altLang="zh-CN" b="1" smtClean="0">
                <a:solidFill>
                  <a:srgbClr val="FF0000"/>
                </a:solidFill>
              </a:rPr>
              <a:t>以至于</a:t>
            </a:r>
            <a:r>
              <a:rPr lang="zh-CN" altLang="en-US" b="1" smtClean="0"/>
              <a:t>忘了写名字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en-US" b="1" smtClean="0"/>
              <a:t>最近天气忽冷忽热的，</a:t>
            </a:r>
            <a:r>
              <a:rPr lang="zh-CN" altLang="en-US" b="1" smtClean="0">
                <a:solidFill>
                  <a:srgbClr val="FF0000"/>
                </a:solidFill>
              </a:rPr>
              <a:t>以至</a:t>
            </a:r>
            <a:r>
              <a:rPr lang="zh-CN" altLang="en-US" b="1" smtClean="0"/>
              <a:t>很多同学都感冒了</a:t>
            </a:r>
            <a:r>
              <a:rPr lang="zh-CN" altLang="zh-CN" b="1" smtClean="0"/>
              <a:t>。</a:t>
            </a:r>
            <a:endParaRPr lang="en-US" altLang="zh-CN" b="1" smtClean="0">
              <a:solidFill>
                <a:srgbClr val="FF0000"/>
              </a:solidFill>
            </a:endParaRPr>
          </a:p>
        </p:txBody>
      </p:sp>
      <p:sp>
        <p:nvSpPr>
          <p:cNvPr id="9523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rgbClr val="000000"/>
                </a:solidFill>
              </a:rPr>
              <a:t>语法（三）  以至于</a:t>
            </a:r>
            <a:endParaRPr lang="zh-CN" altLang="en-US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00338" y="4786313"/>
            <a:ext cx="3527425" cy="58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b="1"/>
              <a:t>A</a:t>
            </a:r>
            <a:r>
              <a:rPr lang="zh-CN" altLang="en-US" b="1"/>
              <a:t>，</a:t>
            </a:r>
            <a:r>
              <a:rPr lang="zh-CN" altLang="en-US" b="1">
                <a:solidFill>
                  <a:srgbClr val="FF0000"/>
                </a:solidFill>
              </a:rPr>
              <a:t>以至（于）</a:t>
            </a:r>
            <a:r>
              <a:rPr lang="en-US" altLang="zh-CN" b="1"/>
              <a:t>B</a:t>
            </a:r>
            <a:endParaRPr lang="zh-CN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96259" name="内容占位符 2"/>
          <p:cNvSpPr>
            <a:spLocks noGrp="1"/>
          </p:cNvSpPr>
          <p:nvPr>
            <p:ph idx="1"/>
          </p:nvPr>
        </p:nvSpPr>
        <p:spPr>
          <a:xfrm>
            <a:off x="361950" y="1700213"/>
            <a:ext cx="8782050" cy="43926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sz="3000" b="1" smtClean="0"/>
              <a:t>◇ 用“</a:t>
            </a:r>
            <a:r>
              <a:rPr lang="zh-CN" altLang="en-US" sz="3000" b="1" smtClean="0"/>
              <a:t>以至于</a:t>
            </a:r>
            <a:r>
              <a:rPr lang="zh-CN" altLang="zh-CN" sz="3000" b="1" smtClean="0"/>
              <a:t>”完成</a:t>
            </a:r>
            <a:r>
              <a:rPr lang="zh-CN" altLang="en-US" sz="3000" b="1" smtClean="0"/>
              <a:t>句子或</a:t>
            </a:r>
            <a:r>
              <a:rPr lang="zh-CN" altLang="zh-CN" sz="3000" b="1" smtClean="0"/>
              <a:t>对话：</a:t>
            </a:r>
            <a:endParaRPr lang="en-US" altLang="zh-CN" sz="3000" b="1" smtClean="0"/>
          </a:p>
          <a:p>
            <a:pPr marL="0" indent="0">
              <a:buClr>
                <a:srgbClr val="3333CC"/>
              </a:buClr>
              <a:buFont typeface="Wingdings" pitchFamily="2" charset="2"/>
              <a:buNone/>
            </a:pPr>
            <a:r>
              <a:rPr lang="en-US" altLang="zh-CN" sz="3000" b="1" smtClean="0">
                <a:solidFill>
                  <a:srgbClr val="000000"/>
                </a:solidFill>
              </a:rPr>
              <a:t>1</a:t>
            </a:r>
            <a:r>
              <a:rPr lang="zh-CN" altLang="zh-CN" sz="3000" b="1" smtClean="0">
                <a:solidFill>
                  <a:srgbClr val="000000"/>
                </a:solidFill>
              </a:rPr>
              <a:t>． 前段时间我鸡蛋吃得太多了，</a:t>
            </a:r>
            <a:r>
              <a:rPr lang="en-US" altLang="zh-CN" sz="3000" b="1" smtClean="0">
                <a:solidFill>
                  <a:srgbClr val="000000"/>
                </a:solidFill>
              </a:rPr>
              <a:t>____________________</a:t>
            </a:r>
            <a:r>
              <a:rPr lang="zh-CN" altLang="zh-CN" sz="3000" b="1" smtClean="0">
                <a:solidFill>
                  <a:srgbClr val="000000"/>
                </a:solidFill>
              </a:rPr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3000" b="1" smtClean="0"/>
              <a:t>2</a:t>
            </a:r>
            <a:r>
              <a:rPr lang="zh-CN" altLang="zh-CN" sz="3000" b="1" smtClean="0"/>
              <a:t>．他考试前一天才开始复习，</a:t>
            </a:r>
            <a:r>
              <a:rPr lang="en-US" altLang="zh-CN" sz="3000" b="1" smtClean="0"/>
              <a:t>___________</a:t>
            </a:r>
            <a:r>
              <a:rPr lang="zh-CN" altLang="zh-CN" sz="30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3000" b="1" smtClean="0"/>
              <a:t>3</a:t>
            </a:r>
            <a:r>
              <a:rPr lang="zh-CN" altLang="zh-CN" sz="3000" b="1" smtClean="0"/>
              <a:t>．这道题太难了，</a:t>
            </a:r>
            <a:r>
              <a:rPr lang="en-US" altLang="zh-CN" sz="3000" b="1" smtClean="0"/>
              <a:t>________________</a:t>
            </a:r>
            <a:r>
              <a:rPr lang="zh-CN" altLang="zh-CN" sz="30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3000" b="1" smtClean="0"/>
              <a:t>4</a:t>
            </a:r>
            <a:r>
              <a:rPr lang="zh-CN" altLang="zh-CN" sz="3000" b="1" smtClean="0"/>
              <a:t>．</a:t>
            </a:r>
            <a:r>
              <a:rPr lang="en-US" altLang="zh-CN" sz="3000" b="1" smtClean="0"/>
              <a:t>A</a:t>
            </a:r>
            <a:r>
              <a:rPr lang="zh-CN" altLang="zh-CN" sz="3000" b="1" smtClean="0"/>
              <a:t>：他怎么胖了这么多？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3000" b="1" smtClean="0"/>
              <a:t>      B</a:t>
            </a:r>
            <a:r>
              <a:rPr lang="zh-CN" altLang="zh-CN" sz="3000" b="1" smtClean="0"/>
              <a:t>：他最近总是</a:t>
            </a:r>
            <a:r>
              <a:rPr lang="zh-CN" altLang="en-US" sz="3000" b="1" smtClean="0"/>
              <a:t>临</a:t>
            </a:r>
            <a:r>
              <a:rPr lang="zh-CN" altLang="zh-CN" sz="3000" b="1" smtClean="0"/>
              <a:t>睡觉前吃东西，</a:t>
            </a:r>
            <a:r>
              <a:rPr lang="en-US" altLang="zh-CN" sz="3000" b="1" smtClean="0"/>
              <a:t>________________</a:t>
            </a:r>
            <a:r>
              <a:rPr lang="zh-CN" altLang="zh-CN" sz="3000" b="1" smtClean="0"/>
              <a:t>。</a:t>
            </a:r>
            <a:endParaRPr lang="zh-CN" altLang="en-US" sz="3000" b="1" smtClean="0">
              <a:solidFill>
                <a:srgbClr val="00B0F0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altLang="zh-CN" sz="3000" b="1" smtClean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64163" y="3141663"/>
            <a:ext cx="36734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以至于</a:t>
            </a:r>
            <a:r>
              <a:rPr lang="zh-CN" altLang="en-US" sz="2800" b="1">
                <a:solidFill>
                  <a:srgbClr val="0000FF"/>
                </a:solidFill>
              </a:rPr>
              <a:t>没有通过考试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736975" y="3724275"/>
            <a:ext cx="4429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以至于</a:t>
            </a:r>
            <a:r>
              <a:rPr lang="zh-CN" altLang="en-US" sz="2800" b="1">
                <a:solidFill>
                  <a:srgbClr val="0000FF"/>
                </a:solidFill>
              </a:rPr>
              <a:t>连老师都不会做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9750" y="5354638"/>
            <a:ext cx="40322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以至</a:t>
            </a:r>
            <a:r>
              <a:rPr lang="zh-CN" altLang="en-US" sz="2800" b="1">
                <a:solidFill>
                  <a:srgbClr val="0000FF"/>
                </a:solidFill>
              </a:rPr>
              <a:t>体重增加了很多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31825" y="2690813"/>
            <a:ext cx="5740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以至于</a:t>
            </a:r>
            <a:r>
              <a:rPr lang="zh-CN" altLang="en-US" sz="2800" b="1">
                <a:solidFill>
                  <a:srgbClr val="0000FF"/>
                </a:solidFill>
              </a:rPr>
              <a:t>现在看到鸡蛋就难受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课文：互联网的地位和作用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550" y="2349624"/>
            <a:ext cx="7312025" cy="12954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>
                <a:solidFill>
                  <a:srgbClr val="0000FF"/>
                </a:solidFill>
              </a:rPr>
              <a:t>如果说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是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，那么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就是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……</a:t>
            </a:r>
            <a:r>
              <a:rPr lang="zh-CN" altLang="en-US" b="1" smtClean="0"/>
              <a:t>极大地改变着</a:t>
            </a:r>
            <a:r>
              <a:rPr lang="en-US" altLang="zh-CN" b="1" smtClean="0"/>
              <a:t>……</a:t>
            </a:r>
            <a:r>
              <a:rPr lang="zh-CN" altLang="en-US" b="1" smtClean="0"/>
              <a:t>，推动着</a:t>
            </a:r>
            <a:r>
              <a:rPr lang="en-US" altLang="zh-CN" b="1" smtClean="0"/>
              <a:t>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标题 1"/>
          <p:cNvSpPr>
            <a:spLocks noGrp="1"/>
          </p:cNvSpPr>
          <p:nvPr>
            <p:ph type="title"/>
          </p:nvPr>
        </p:nvSpPr>
        <p:spPr>
          <a:xfrm>
            <a:off x="395288" y="1195883"/>
            <a:ext cx="9290050" cy="865188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课文：</a:t>
            </a:r>
            <a:r>
              <a:rPr lang="zh-CN" altLang="en-US" sz="3200" b="1" smtClean="0">
                <a:solidFill>
                  <a:schemeClr val="tx1"/>
                </a:solidFill>
              </a:rPr>
              <a:t>互联网对我们的生活有什么样的影响？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288" y="2276971"/>
            <a:ext cx="8748712" cy="201612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zh-CN" altLang="en-US" b="1" smtClean="0">
                <a:solidFill>
                  <a:srgbClr val="FF0000"/>
                </a:solidFill>
              </a:rPr>
              <a:t>随着</a:t>
            </a:r>
            <a:r>
              <a:rPr lang="zh-CN" altLang="en-US" b="1" smtClean="0">
                <a:solidFill>
                  <a:srgbClr val="0000FF"/>
                </a:solidFill>
              </a:rPr>
              <a:t>    </a:t>
            </a:r>
            <a:r>
              <a:rPr lang="zh-CN" altLang="en-US" b="1" smtClean="0">
                <a:solidFill>
                  <a:srgbClr val="FF0000"/>
                </a:solidFill>
              </a:rPr>
              <a:t>日益</a:t>
            </a:r>
            <a:r>
              <a:rPr lang="zh-CN" altLang="en-US" b="1" smtClean="0">
                <a:solidFill>
                  <a:srgbClr val="0000FF"/>
                </a:solidFill>
              </a:rPr>
              <a:t>普及    加入</a:t>
            </a:r>
            <a:endParaRPr lang="en-US" altLang="zh-CN" b="1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b="1" smtClean="0">
                <a:solidFill>
                  <a:srgbClr val="0000FF"/>
                </a:solidFill>
              </a:rPr>
              <a:t>大到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，小到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，几乎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都能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</a:p>
          <a:p>
            <a:pPr>
              <a:buFont typeface="Wingdings" pitchFamily="2" charset="2"/>
              <a:buChar char="Ø"/>
            </a:pPr>
            <a:r>
              <a:rPr lang="zh-CN" altLang="en-US" b="1" smtClean="0">
                <a:solidFill>
                  <a:srgbClr val="0000FF"/>
                </a:solidFill>
              </a:rPr>
              <a:t>信息来源   娱乐来源    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  深刻                   </a:t>
            </a:r>
            <a:endParaRPr lang="en-US" altLang="zh-CN" b="1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  <a:r>
              <a:rPr lang="en-US" altLang="zh-CN" smtClean="0"/>
              <a:t>/</a:t>
            </a:r>
            <a:r>
              <a:rPr lang="zh-CN" altLang="en-US" smtClean="0"/>
              <a:t>作业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重点词： 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如此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语法：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随着    日益    以至于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914400" lvl="1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说说互联网的历史地位和作用。（口头）</a:t>
            </a:r>
          </a:p>
          <a:p>
            <a:pPr marL="914400" lvl="1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互联网对我们有什么样的影响？（口头）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星期一（</a:t>
            </a:r>
            <a:r>
              <a:rPr lang="en-US" altLang="zh-CN" dirty="0" smtClean="0">
                <a:solidFill>
                  <a:schemeClr val="tx1"/>
                </a:solidFill>
              </a:rPr>
              <a:t>20</a:t>
            </a:r>
            <a:r>
              <a:rPr lang="zh-CN" altLang="en-US" dirty="0" smtClean="0">
                <a:solidFill>
                  <a:schemeClr val="tx1"/>
                </a:solidFill>
              </a:rPr>
              <a:t>日）预习内容：</a:t>
            </a:r>
            <a:endParaRPr lang="zh-CN" altLang="en-US" dirty="0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23—51</a:t>
            </a:r>
            <a:r>
              <a:rPr lang="zh-CN" altLang="en-US" b="1" dirty="0" smtClean="0"/>
              <a:t>（重点词：</a:t>
            </a:r>
            <a:r>
              <a:rPr lang="zh-CN" altLang="en-US" b="1" dirty="0" smtClean="0">
                <a:solidFill>
                  <a:srgbClr val="0000FF"/>
                </a:solidFill>
              </a:rPr>
              <a:t>犯罪，瘾，下降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>
                <a:solidFill>
                  <a:srgbClr val="0000FF"/>
                </a:solidFill>
              </a:rPr>
              <a:t>接</a:t>
            </a:r>
            <a:r>
              <a:rPr lang="zh-CN" altLang="en-US" b="1" dirty="0" smtClean="0">
                <a:solidFill>
                  <a:srgbClr val="0000FF"/>
                </a:solidFill>
              </a:rPr>
              <a:t>连，免不了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 smtClean="0"/>
              <a:t>4—8</a:t>
            </a:r>
            <a:r>
              <a:rPr lang="zh-CN" altLang="en-US" b="1" dirty="0" smtClean="0"/>
              <a:t>段：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互联网的滥用会使人类受到哪些威胁？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作业：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89317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>
                <a:solidFill>
                  <a:srgbClr val="FF0000"/>
                </a:solidFill>
              </a:rPr>
              <a:t>作业：练习活页，</a:t>
            </a:r>
            <a:r>
              <a:rPr lang="en-US" altLang="zh-CN" b="1" dirty="0" smtClean="0">
                <a:solidFill>
                  <a:srgbClr val="FF0000"/>
                </a:solidFill>
              </a:rPr>
              <a:t>P11</a:t>
            </a:r>
            <a:r>
              <a:rPr lang="zh-CN" altLang="en-US" b="1" dirty="0" smtClean="0">
                <a:solidFill>
                  <a:srgbClr val="FF0000"/>
                </a:solidFill>
              </a:rPr>
              <a:t>，第六题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其他练习：一二四五六七八，写在</a:t>
            </a:r>
            <a:r>
              <a:rPr lang="zh-CN" altLang="en-US" b="1" dirty="0"/>
              <a:t>活页</a:t>
            </a:r>
            <a:r>
              <a:rPr lang="zh-CN" altLang="en-US" b="1" dirty="0" smtClean="0"/>
              <a:t>上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完成教材</a:t>
            </a:r>
            <a:r>
              <a:rPr lang="en-US" altLang="zh-CN" b="1" dirty="0" smtClean="0"/>
              <a:t>p46</a:t>
            </a:r>
            <a:r>
              <a:rPr lang="zh-CN" altLang="en-US" b="1" dirty="0" smtClean="0"/>
              <a:t>“课堂练习”：一、二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复</a:t>
            </a:r>
            <a:r>
              <a:rPr lang="zh-CN" altLang="en-US" b="1" dirty="0" smtClean="0"/>
              <a:t>习生词，朗读课文，准备听写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>
                <a:solidFill>
                  <a:schemeClr val="bg2">
                    <a:lumMod val="50000"/>
                  </a:schemeClr>
                </a:solidFill>
              </a:rPr>
              <a:t>普及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9388" y="1700213"/>
            <a:ext cx="7921625" cy="20177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>
                <a:solidFill>
                  <a:srgbClr val="0000FF"/>
                </a:solidFill>
              </a:rPr>
              <a:t>普及</a:t>
            </a:r>
            <a:r>
              <a:rPr lang="zh-CN" altLang="en-US" b="1" smtClean="0"/>
              <a:t>养生知识   </a:t>
            </a:r>
            <a:r>
              <a:rPr lang="zh-CN" altLang="en-US" b="1" smtClean="0">
                <a:solidFill>
                  <a:srgbClr val="0000FF"/>
                </a:solidFill>
              </a:rPr>
              <a:t>普及</a:t>
            </a:r>
            <a:r>
              <a:rPr lang="zh-CN" altLang="en-US" b="1" smtClean="0"/>
              <a:t>义务教育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>
                <a:solidFill>
                  <a:srgbClr val="0000FF"/>
                </a:solidFill>
              </a:rPr>
              <a:t>普及</a:t>
            </a:r>
            <a:r>
              <a:rPr lang="zh-CN" altLang="en-US" b="1" smtClean="0"/>
              <a:t>率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已经</a:t>
            </a:r>
            <a:r>
              <a:rPr lang="zh-CN" altLang="en-US" b="1" smtClean="0">
                <a:solidFill>
                  <a:srgbClr val="0000FF"/>
                </a:solidFill>
              </a:rPr>
              <a:t>普及</a:t>
            </a:r>
            <a:r>
              <a:rPr lang="zh-CN" altLang="en-US" b="1" smtClean="0"/>
              <a:t>了</a:t>
            </a:r>
            <a:r>
              <a:rPr lang="zh-CN" altLang="en-US" b="1" smtClean="0">
                <a:solidFill>
                  <a:srgbClr val="0000FF"/>
                </a:solidFill>
              </a:rPr>
              <a:t>   </a:t>
            </a:r>
            <a:r>
              <a:rPr lang="zh-CN" altLang="en-US" b="1" smtClean="0"/>
              <a:t>日益</a:t>
            </a:r>
            <a:r>
              <a:rPr lang="zh-CN" altLang="en-US" b="1" smtClean="0">
                <a:solidFill>
                  <a:srgbClr val="0000FF"/>
                </a:solidFill>
              </a:rPr>
              <a:t>普及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66813" y="0"/>
            <a:ext cx="7797800" cy="1143000"/>
          </a:xfrm>
        </p:spPr>
        <p:txBody>
          <a:bodyPr/>
          <a:lstStyle/>
          <a:p>
            <a:pPr>
              <a:defRPr/>
            </a:pP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</a:rPr>
              <a:t>如此</a:t>
            </a:r>
            <a:endParaRPr lang="zh-CN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0825" y="1700213"/>
            <a:ext cx="8786813" cy="720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3200" b="1" smtClean="0">
                <a:solidFill>
                  <a:srgbClr val="0000FF"/>
                </a:solidFill>
              </a:rPr>
              <a:t>如此</a:t>
            </a:r>
            <a:r>
              <a:rPr lang="zh-CN" altLang="en-US" sz="3200" b="1" smtClean="0"/>
              <a:t>认真</a:t>
            </a:r>
            <a:r>
              <a:rPr lang="en-US" altLang="zh-CN" sz="3200" b="1" smtClean="0"/>
              <a:t>    </a:t>
            </a:r>
            <a:r>
              <a:rPr lang="zh-CN" altLang="en-US" sz="3200" b="1" smtClean="0">
                <a:solidFill>
                  <a:srgbClr val="0000FF"/>
                </a:solidFill>
              </a:rPr>
              <a:t>如此</a:t>
            </a:r>
            <a:r>
              <a:rPr lang="zh-CN" altLang="en-US" sz="3200" b="1" smtClean="0"/>
              <a:t>兴奋    </a:t>
            </a:r>
            <a:r>
              <a:rPr lang="zh-CN" altLang="en-US" sz="3200" b="1" smtClean="0">
                <a:solidFill>
                  <a:srgbClr val="0000FF"/>
                </a:solidFill>
              </a:rPr>
              <a:t>如此</a:t>
            </a:r>
            <a:r>
              <a:rPr lang="zh-CN" altLang="en-US" sz="3200" b="1" smtClean="0"/>
              <a:t>地</a:t>
            </a:r>
            <a:r>
              <a:rPr lang="zh-CN" altLang="en-US" sz="3200" b="1" smtClean="0">
                <a:solidFill>
                  <a:srgbClr val="000000"/>
                </a:solidFill>
              </a:rPr>
              <a:t>紧张    </a:t>
            </a:r>
            <a:r>
              <a:rPr lang="zh-CN" altLang="en-US" sz="3200" b="1" smtClean="0">
                <a:solidFill>
                  <a:srgbClr val="0000FF"/>
                </a:solidFill>
              </a:rPr>
              <a:t>如此</a:t>
            </a:r>
            <a:r>
              <a:rPr lang="zh-CN" altLang="en-US" sz="3200" b="1" smtClean="0"/>
              <a:t>关心 </a:t>
            </a:r>
          </a:p>
        </p:txBody>
      </p:sp>
      <p:sp>
        <p:nvSpPr>
          <p:cNvPr id="4" name="内容占位符 2"/>
          <p:cNvSpPr>
            <a:spLocks noGrp="1"/>
          </p:cNvSpPr>
          <p:nvPr>
            <p:ph sz="half" idx="1"/>
          </p:nvPr>
        </p:nvSpPr>
        <p:spPr>
          <a:xfrm>
            <a:off x="250825" y="4005263"/>
            <a:ext cx="8893175" cy="5762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3200" b="1" smtClean="0"/>
              <a:t>原来</a:t>
            </a:r>
            <a:r>
              <a:rPr lang="zh-CN" altLang="en-US" sz="3200" b="1" smtClean="0">
                <a:solidFill>
                  <a:srgbClr val="0000FF"/>
                </a:solidFill>
              </a:rPr>
              <a:t>如此</a:t>
            </a:r>
            <a:r>
              <a:rPr lang="en-US" altLang="zh-CN" sz="3200" b="1" smtClean="0"/>
              <a:t>    </a:t>
            </a:r>
            <a:r>
              <a:rPr lang="zh-CN" altLang="en-US" sz="3200" b="1" smtClean="0"/>
              <a:t>向来</a:t>
            </a:r>
            <a:r>
              <a:rPr lang="zh-CN" altLang="en-US" sz="3200" b="1" smtClean="0">
                <a:solidFill>
                  <a:srgbClr val="0000FF"/>
                </a:solidFill>
              </a:rPr>
              <a:t>如此</a:t>
            </a:r>
            <a:r>
              <a:rPr lang="en-US" altLang="zh-CN" sz="3200" b="1" smtClean="0"/>
              <a:t>     </a:t>
            </a:r>
            <a:r>
              <a:rPr lang="zh-CN" altLang="en-US" sz="3200" b="1" smtClean="0"/>
              <a:t>天天</a:t>
            </a:r>
            <a:r>
              <a:rPr lang="zh-CN" altLang="en-US" sz="3200" b="1" smtClean="0">
                <a:solidFill>
                  <a:srgbClr val="0000FF"/>
                </a:solidFill>
              </a:rPr>
              <a:t>如此</a:t>
            </a:r>
            <a:r>
              <a:rPr lang="en-US" altLang="zh-CN" sz="3200" b="1" smtClean="0"/>
              <a:t> </a:t>
            </a:r>
            <a:endParaRPr lang="zh-CN" altLang="en-US" sz="3200" b="1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63713" y="2820988"/>
            <a:ext cx="4176712" cy="523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/>
              <a:t>如此</a:t>
            </a:r>
            <a:r>
              <a:rPr lang="en-US" altLang="zh-CN" sz="2800"/>
              <a:t>+[</a:t>
            </a:r>
            <a:r>
              <a:rPr lang="zh-CN" altLang="en-US" sz="2800"/>
              <a:t>地</a:t>
            </a:r>
            <a:r>
              <a:rPr lang="en-US" altLang="zh-CN" sz="2800"/>
              <a:t>]+</a:t>
            </a:r>
            <a:r>
              <a:rPr lang="zh-CN" altLang="en-US" sz="2800"/>
              <a:t>形容词</a:t>
            </a:r>
            <a:r>
              <a:rPr lang="en-US" altLang="zh-CN" sz="2800"/>
              <a:t>/</a:t>
            </a:r>
            <a:r>
              <a:rPr lang="zh-CN" altLang="en-US" sz="2800"/>
              <a:t>动词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依赖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42988" y="2947169"/>
            <a:ext cx="3424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依赖</a:t>
            </a:r>
            <a:r>
              <a:rPr lang="zh-CN" altLang="en-US" sz="2800" b="1"/>
              <a:t>父母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148263" y="2924944"/>
            <a:ext cx="37449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/>
              <a:t>过分地</a:t>
            </a:r>
            <a:r>
              <a:rPr lang="zh-CN" altLang="en-US" sz="2800" b="1">
                <a:solidFill>
                  <a:srgbClr val="0000FF"/>
                </a:solidFill>
              </a:rPr>
              <a:t>依赖</a:t>
            </a:r>
            <a:r>
              <a:rPr lang="zh-CN" altLang="en-US" sz="2800" b="1"/>
              <a:t>网络</a:t>
            </a:r>
            <a:endParaRPr lang="en-US" altLang="zh-CN" sz="2800" b="1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/>
              <a:t>网络</a:t>
            </a:r>
            <a:r>
              <a:rPr lang="zh-CN" altLang="en-US" sz="2800" b="1">
                <a:solidFill>
                  <a:srgbClr val="0000FF"/>
                </a:solidFill>
              </a:rPr>
              <a:t>依赖</a:t>
            </a:r>
            <a:r>
              <a:rPr lang="zh-CN" altLang="en-US" sz="2800" b="1"/>
              <a:t>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9011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55650" y="1341438"/>
            <a:ext cx="2663825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互联网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蒸汽机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伟大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高速公路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网络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娱乐   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随着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日益</a:t>
            </a:r>
            <a:endParaRPr lang="zh-CN" altLang="en-US" sz="2000" b="1" smtClean="0"/>
          </a:p>
        </p:txBody>
      </p:sp>
      <p:sp>
        <p:nvSpPr>
          <p:cNvPr id="9011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3635375" y="1341438"/>
            <a:ext cx="2160588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普及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加入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领域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信息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搜索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即时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通信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深刻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6165850" y="1341438"/>
            <a:ext cx="2509838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族    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魅力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如此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依赖 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以至于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若有所失</a:t>
            </a:r>
            <a:endParaRPr lang="zh-CN" altLang="en-US" b="1" kern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标题 1"/>
          <p:cNvSpPr>
            <a:spLocks noGrp="1"/>
          </p:cNvSpPr>
          <p:nvPr>
            <p:ph type="title"/>
          </p:nvPr>
        </p:nvSpPr>
        <p:spPr>
          <a:xfrm>
            <a:off x="1095375" y="53975"/>
            <a:ext cx="8229600" cy="1143000"/>
          </a:xfrm>
        </p:spPr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语法（一）  随着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989138"/>
            <a:ext cx="8893175" cy="1368425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1. </a:t>
            </a:r>
            <a:r>
              <a:rPr lang="zh-CN" altLang="en-US" b="1" dirty="0" smtClean="0">
                <a:solidFill>
                  <a:srgbClr val="FF0000"/>
                </a:solidFill>
              </a:rPr>
              <a:t>随着</a:t>
            </a:r>
            <a:r>
              <a:rPr lang="zh-CN" altLang="en-US" b="1" dirty="0" smtClean="0"/>
              <a:t>互联网的普及，我们的生活越来越方便了。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2. </a:t>
            </a:r>
            <a:r>
              <a:rPr lang="zh-CN" altLang="en-US" b="1" dirty="0" smtClean="0"/>
              <a:t>人的记忆力</a:t>
            </a:r>
            <a:r>
              <a:rPr lang="zh-CN" altLang="zh-CN" b="1" dirty="0" smtClean="0">
                <a:solidFill>
                  <a:srgbClr val="FF0000"/>
                </a:solidFill>
              </a:rPr>
              <a:t>随着</a:t>
            </a:r>
            <a:r>
              <a:rPr lang="zh-CN" altLang="en-US" b="1" dirty="0" smtClean="0"/>
              <a:t>年龄</a:t>
            </a:r>
            <a:r>
              <a:rPr lang="zh-CN" altLang="zh-CN" b="1" dirty="0" smtClean="0"/>
              <a:t>的</a:t>
            </a:r>
            <a:r>
              <a:rPr lang="zh-CN" altLang="en-US" b="1" dirty="0" smtClean="0"/>
              <a:t>增加</a:t>
            </a:r>
            <a:r>
              <a:rPr lang="zh-CN" altLang="en-US" b="1" dirty="0" smtClean="0">
                <a:solidFill>
                  <a:srgbClr val="0000FF"/>
                </a:solidFill>
              </a:rPr>
              <a:t>而</a:t>
            </a:r>
            <a:r>
              <a:rPr lang="zh-CN" altLang="en-US" b="1" dirty="0" smtClean="0"/>
              <a:t>逐渐变差</a:t>
            </a:r>
            <a:r>
              <a:rPr lang="zh-CN" altLang="zh-CN" b="1" dirty="0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979613" y="4303713"/>
            <a:ext cx="34559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b="1"/>
              <a:t>常见结构：</a:t>
            </a:r>
            <a:endParaRPr lang="en-US" altLang="zh-CN" b="1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51050" y="4932363"/>
            <a:ext cx="3457575" cy="58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b="1"/>
              <a:t>随着</a:t>
            </a:r>
            <a:r>
              <a:rPr lang="en-US" altLang="zh-CN" b="1"/>
              <a:t>……</a:t>
            </a:r>
            <a:r>
              <a:rPr lang="zh-CN" altLang="en-US" b="1"/>
              <a:t>的</a:t>
            </a:r>
            <a:r>
              <a:rPr lang="en-US" altLang="zh-CN" b="1"/>
              <a:t>+</a:t>
            </a:r>
            <a:r>
              <a:rPr lang="zh-CN" altLang="en-US" b="1"/>
              <a:t>动词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557338"/>
            <a:ext cx="8893175" cy="4464050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◇ 用“随着”完成对话：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1. _______________</a:t>
            </a:r>
            <a:r>
              <a:rPr lang="zh-CN" altLang="zh-CN" b="1" dirty="0" smtClean="0"/>
              <a:t>，人们的寿命越来越长。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2. _______________</a:t>
            </a:r>
            <a:r>
              <a:rPr lang="zh-CN" altLang="zh-CN" b="1" dirty="0" smtClean="0"/>
              <a:t>，夫妻间的称呼也在不断发生变化。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3. ___________</a:t>
            </a:r>
            <a:r>
              <a:rPr lang="zh-CN" altLang="zh-CN" b="1" dirty="0" smtClean="0"/>
              <a:t>，我对爱情、婚姻有了更深刻的认识。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4. </a:t>
            </a:r>
            <a:r>
              <a:rPr lang="zh-CN" altLang="zh-CN" b="1" dirty="0" smtClean="0"/>
              <a:t>他的收入</a:t>
            </a:r>
            <a:r>
              <a:rPr lang="en-US" altLang="zh-CN" b="1" dirty="0" smtClean="0"/>
              <a:t>_______________</a:t>
            </a:r>
            <a:r>
              <a:rPr lang="zh-CN" altLang="zh-CN" b="1" dirty="0" smtClean="0"/>
              <a:t>而不断增加。</a:t>
            </a:r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 smtClean="0">
              <a:solidFill>
                <a:srgbClr val="00B0F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71550" y="2636838"/>
            <a:ext cx="3571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随着科技的发展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71550" y="3213100"/>
            <a:ext cx="2928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随着时代的变化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27088" y="4202113"/>
            <a:ext cx="30718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随着年龄的增长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79688" y="5157788"/>
            <a:ext cx="30003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随着职位的升高</a:t>
            </a:r>
          </a:p>
        </p:txBody>
      </p:sp>
      <p:sp>
        <p:nvSpPr>
          <p:cNvPr id="92168" name="TextBox 7"/>
          <p:cNvSpPr txBox="1">
            <a:spLocks noChangeArrowheads="1"/>
          </p:cNvSpPr>
          <p:nvPr/>
        </p:nvSpPr>
        <p:spPr bwMode="auto">
          <a:xfrm>
            <a:off x="850900" y="2054225"/>
            <a:ext cx="3457575" cy="58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b="1"/>
              <a:t>随着</a:t>
            </a:r>
            <a:r>
              <a:rPr lang="en-US" altLang="zh-CN" b="1"/>
              <a:t>……</a:t>
            </a:r>
            <a:r>
              <a:rPr lang="zh-CN" altLang="en-US" b="1"/>
              <a:t>的</a:t>
            </a:r>
            <a:r>
              <a:rPr lang="en-US" altLang="zh-CN" b="1"/>
              <a:t>+</a:t>
            </a:r>
            <a:r>
              <a:rPr lang="zh-CN" altLang="en-US" b="1"/>
              <a:t>动词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495425"/>
            <a:ext cx="8893175" cy="23653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zh-CN" b="1" smtClean="0"/>
              <a:t>随着</a:t>
            </a:r>
            <a:r>
              <a:rPr lang="zh-CN" altLang="en-US" b="1" smtClean="0"/>
              <a:t>词汇量的增加</a:t>
            </a:r>
            <a:r>
              <a:rPr lang="zh-CN" altLang="zh-CN" b="1" smtClean="0"/>
              <a:t>，</a:t>
            </a:r>
            <a:r>
              <a:rPr lang="zh-CN" altLang="en-US" b="1" smtClean="0"/>
              <a:t>他的汉语水平</a:t>
            </a:r>
            <a:r>
              <a:rPr lang="zh-CN" altLang="zh-CN" b="1" smtClean="0">
                <a:solidFill>
                  <a:srgbClr val="FF0000"/>
                </a:solidFill>
              </a:rPr>
              <a:t>日益</a:t>
            </a:r>
            <a:r>
              <a:rPr lang="zh-CN" altLang="en-US" b="1" smtClean="0"/>
              <a:t>提高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大学毕业生越来越多，就业形势</a:t>
            </a:r>
            <a:r>
              <a:rPr lang="zh-CN" altLang="zh-CN" b="1" smtClean="0">
                <a:solidFill>
                  <a:srgbClr val="FF0000"/>
                </a:solidFill>
              </a:rPr>
              <a:t>日益</a:t>
            </a:r>
            <a:r>
              <a:rPr lang="zh-CN" altLang="en-US" b="1" smtClean="0"/>
              <a:t>严峻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 </a:t>
            </a:r>
            <a:endParaRPr lang="en-US" altLang="zh-CN" b="1" smtClean="0">
              <a:solidFill>
                <a:srgbClr val="FF0000"/>
              </a:solidFill>
            </a:endParaRPr>
          </a:p>
        </p:txBody>
      </p:sp>
      <p:sp>
        <p:nvSpPr>
          <p:cNvPr id="93187" name="标题 1"/>
          <p:cNvSpPr>
            <a:spLocks noGrp="1"/>
          </p:cNvSpPr>
          <p:nvPr>
            <p:ph type="title"/>
          </p:nvPr>
        </p:nvSpPr>
        <p:spPr>
          <a:xfrm>
            <a:off x="1095375" y="53975"/>
            <a:ext cx="8229600" cy="1143000"/>
          </a:xfrm>
        </p:spPr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语法（二）  日益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619250" y="4365625"/>
            <a:ext cx="6913563" cy="649288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b="1">
                <a:solidFill>
                  <a:srgbClr val="FF0000"/>
                </a:solidFill>
                <a:ea typeface="楷体_GB2312" pitchFamily="49" charset="-122"/>
              </a:rPr>
              <a:t>日益</a:t>
            </a:r>
            <a:r>
              <a:rPr kumimoji="1" lang="en-US" altLang="zh-CN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3600" b="1" u="sng">
                <a:solidFill>
                  <a:srgbClr val="000000"/>
                </a:solidFill>
                <a:ea typeface="楷体_GB2312" pitchFamily="49" charset="-122"/>
              </a:rPr>
              <a:t>动词</a:t>
            </a:r>
            <a:r>
              <a:rPr kumimoji="1" lang="en-US" altLang="zh-CN" sz="3600" b="1" u="sng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kumimoji="1" lang="zh-CN" altLang="en-US" sz="3600" b="1" u="sng">
                <a:solidFill>
                  <a:srgbClr val="000000"/>
                </a:solidFill>
                <a:ea typeface="楷体_GB2312" pitchFamily="49" charset="-122"/>
              </a:rPr>
              <a:t>形容词</a:t>
            </a:r>
            <a:r>
              <a:rPr kumimoji="1" lang="en-US" altLang="zh-CN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      </a:t>
            </a:r>
            <a:r>
              <a:rPr kumimoji="1" lang="zh-CN" altLang="en-US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（书面语）</a:t>
            </a:r>
            <a:r>
              <a:rPr kumimoji="1" lang="en-US" altLang="zh-CN" u="sng">
                <a:solidFill>
                  <a:srgbClr val="000000"/>
                </a:solidFill>
                <a:ea typeface="楷体_GB2312" pitchFamily="49" charset="-122"/>
              </a:rPr>
              <a:t> 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716463" y="5373688"/>
            <a:ext cx="2089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400" u="sng">
                <a:solidFill>
                  <a:srgbClr val="000000"/>
                </a:solidFill>
                <a:ea typeface="楷体_GB2312" pitchFamily="49" charset="-122"/>
              </a:rPr>
              <a:t>通常为双音节</a:t>
            </a: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 rot="-5400000">
            <a:off x="3994944" y="5014119"/>
            <a:ext cx="720725" cy="5762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rgbClr val="FF0066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94211" name="内容占位符 2"/>
          <p:cNvSpPr>
            <a:spLocks noGrp="1"/>
          </p:cNvSpPr>
          <p:nvPr>
            <p:ph idx="1"/>
          </p:nvPr>
        </p:nvSpPr>
        <p:spPr>
          <a:xfrm>
            <a:off x="34925" y="1357313"/>
            <a:ext cx="9145588" cy="53117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◇ 用“日益”改说句子：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 </a:t>
            </a:r>
            <a:r>
              <a:rPr lang="zh-CN" altLang="zh-CN" b="1" smtClean="0"/>
              <a:t>随着考试的临近，一些同学的心情也变得越来越紧张。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zh-CN" sz="12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 </a:t>
            </a:r>
            <a:r>
              <a:rPr lang="zh-CN" altLang="zh-CN" b="1" smtClean="0"/>
              <a:t>随着交往的增多，他们的关系越来越亲密。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 </a:t>
            </a:r>
            <a:r>
              <a:rPr lang="zh-CN" altLang="zh-CN" b="1" smtClean="0"/>
              <a:t>因为学习态度认真，他的汉语水平在不断提高。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 </a:t>
            </a:r>
            <a:r>
              <a:rPr lang="zh-CN" altLang="zh-CN" b="1" smtClean="0"/>
              <a:t>我校学生越来越多，急需修建更多的学生宿舍。</a:t>
            </a:r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4502</TotalTime>
  <Words>610</Words>
  <Application>Microsoft Office PowerPoint</Application>
  <PresentationFormat>全屏显示(4:3)</PresentationFormat>
  <Paragraphs>108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21</vt:i4>
      </vt:variant>
      <vt:variant>
        <vt:lpstr>幻灯片标题</vt:lpstr>
      </vt:variant>
      <vt:variant>
        <vt:i4>16</vt:i4>
      </vt:variant>
    </vt:vector>
  </HeadingPairs>
  <TitlesOfParts>
    <vt:vector size="45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Times New Roman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18_Blends</vt:lpstr>
      <vt:lpstr>19_Blends</vt:lpstr>
      <vt:lpstr>20_Blends</vt:lpstr>
      <vt:lpstr>21_Blends</vt:lpstr>
      <vt:lpstr>22_Blends</vt:lpstr>
      <vt:lpstr>PowerPoint 演示文稿</vt:lpstr>
      <vt:lpstr>普及</vt:lpstr>
      <vt:lpstr>如此</vt:lpstr>
      <vt:lpstr>依赖</vt:lpstr>
      <vt:lpstr>生词</vt:lpstr>
      <vt:lpstr>语法（一）  随着</vt:lpstr>
      <vt:lpstr>即时练习</vt:lpstr>
      <vt:lpstr>语法（二）  日益</vt:lpstr>
      <vt:lpstr>即时练习</vt:lpstr>
      <vt:lpstr>语法（三）  以至于</vt:lpstr>
      <vt:lpstr>即时练习</vt:lpstr>
      <vt:lpstr>课文：互联网的地位和作用</vt:lpstr>
      <vt:lpstr>课文：互联网对我们的生活有什么样的影响？</vt:lpstr>
      <vt:lpstr>小结/作业</vt:lpstr>
      <vt:lpstr>星期一（20日）预习内容：</vt:lpstr>
      <vt:lpstr>作业：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247</cp:revision>
  <dcterms:created xsi:type="dcterms:W3CDTF">2011-10-16T07:10:07Z</dcterms:created>
  <dcterms:modified xsi:type="dcterms:W3CDTF">2015-04-15T08:07:25Z</dcterms:modified>
</cp:coreProperties>
</file>