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5B52-3DFE-4F92-BC59-89E1DF5BF429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68B7-CE27-43A2-9FE1-AC6E198F38F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799E80-F6EB-E147-BE64-67138F65F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3327" y="2975157"/>
            <a:ext cx="2728505" cy="643255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tr-TR" dirty="0" err="1"/>
              <a:t>Hepatik</a:t>
            </a:r>
            <a:r>
              <a:rPr lang="tr-TR" dirty="0"/>
              <a:t> </a:t>
            </a:r>
            <a:r>
              <a:rPr lang="tr-TR" dirty="0" err="1"/>
              <a:t>disfonksiyon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A4AEF4-6ED1-D742-B66B-CE60377BDB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452" y="0"/>
            <a:ext cx="439891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901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045EC2-2A46-794A-AA74-2A49BC21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3530" y="3172687"/>
            <a:ext cx="1944733" cy="512626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tr-TR" dirty="0"/>
              <a:t>Akut </a:t>
            </a:r>
            <a:r>
              <a:rPr lang="tr-TR" dirty="0" err="1"/>
              <a:t>kolesistit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B4F81B-2BFE-504E-B0E7-B79F06699A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717" y="0"/>
            <a:ext cx="376167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13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2F6A97-A476-0944-B90C-EFBF4A6B8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0841" y="3324678"/>
            <a:ext cx="2131423" cy="63336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tr-TR" dirty="0" err="1"/>
              <a:t>Biliyer</a:t>
            </a:r>
            <a:r>
              <a:rPr lang="tr-TR" dirty="0"/>
              <a:t> </a:t>
            </a:r>
            <a:r>
              <a:rPr lang="tr-TR" dirty="0" err="1"/>
              <a:t>atrezi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67772-3072-954B-8AAA-71BBE2B1E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" t="1" r="501" b="885"/>
          <a:stretch/>
        </p:blipFill>
        <p:spPr>
          <a:xfrm>
            <a:off x="512445" y="1389063"/>
            <a:ext cx="5894887" cy="4745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701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D6E5EC-93AB-CD4D-9D0B-D129AE4A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Denatüre</a:t>
            </a:r>
            <a:r>
              <a:rPr lang="tr-TR" b="1" dirty="0">
                <a:solidFill>
                  <a:srgbClr val="FF0000"/>
                </a:solidFill>
              </a:rPr>
              <a:t> eritrositler ile </a:t>
            </a:r>
            <a:r>
              <a:rPr lang="tr-TR" b="1" dirty="0" err="1">
                <a:solidFill>
                  <a:srgbClr val="FF0000"/>
                </a:solidFill>
              </a:rPr>
              <a:t>selektif</a:t>
            </a:r>
            <a:r>
              <a:rPr lang="tr-TR" b="1" dirty="0">
                <a:solidFill>
                  <a:srgbClr val="FF0000"/>
                </a:solidFill>
              </a:rPr>
              <a:t> dalak sintigrafisi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4A53465-533A-2341-9D07-DCEEA77B5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4" y="5517232"/>
            <a:ext cx="1656184" cy="617129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tr-TR" dirty="0" err="1"/>
              <a:t>Splenozis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E5BFB7-7FCD-CD41-9502-18F9EE68A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614" b="4008"/>
          <a:stretch/>
        </p:blipFill>
        <p:spPr>
          <a:xfrm>
            <a:off x="628650" y="1690688"/>
            <a:ext cx="4778829" cy="5005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F6060A-8A94-5449-B6E8-4F7D233C41A6}"/>
              </a:ext>
            </a:extLst>
          </p:cNvPr>
          <p:cNvSpPr txBox="1"/>
          <p:nvPr/>
        </p:nvSpPr>
        <p:spPr>
          <a:xfrm>
            <a:off x="5762353" y="2037807"/>
            <a:ext cx="27529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/>
              <a:t>Dalak </a:t>
            </a:r>
            <a:r>
              <a:rPr lang="tr-TR" sz="2000" dirty="0" err="1"/>
              <a:t>sekestrasyon</a:t>
            </a:r>
            <a:r>
              <a:rPr lang="tr-TR" sz="2000" dirty="0"/>
              <a:t> fonksiyonunun değerlendirilmesi amacı ile yapılır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/>
              <a:t>Aksesuar/</a:t>
            </a:r>
            <a:r>
              <a:rPr lang="tr-TR" sz="2000" dirty="0" err="1"/>
              <a:t>ektopik</a:t>
            </a:r>
            <a:r>
              <a:rPr lang="tr-TR" sz="2000" dirty="0"/>
              <a:t> dalak dokusunun saptanması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/>
              <a:t>Postoperatif</a:t>
            </a:r>
            <a:r>
              <a:rPr lang="tr-TR" sz="2000" dirty="0"/>
              <a:t> </a:t>
            </a:r>
            <a:r>
              <a:rPr lang="tr-TR" sz="2000" dirty="0" err="1"/>
              <a:t>rezidü</a:t>
            </a:r>
            <a:r>
              <a:rPr lang="tr-TR" sz="2000" dirty="0"/>
              <a:t> dalak dokusu/</a:t>
            </a:r>
            <a:r>
              <a:rPr lang="tr-TR" sz="2000" dirty="0" err="1"/>
              <a:t>splenozis</a:t>
            </a:r>
            <a:r>
              <a:rPr lang="tr-TR" sz="2000" dirty="0"/>
              <a:t> tanısı </a:t>
            </a:r>
          </a:p>
        </p:txBody>
      </p:sp>
    </p:spTree>
    <p:extLst>
      <p:ext uri="{BB962C8B-B14F-4D97-AF65-F5344CB8AC3E}">
        <p14:creationId xmlns="" xmlns:p14="http://schemas.microsoft.com/office/powerpoint/2010/main" val="383024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Ekran Gösterisi (4:3)</PresentationFormat>
  <Paragraphs>8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Slayt 1</vt:lpstr>
      <vt:lpstr>Slayt 2</vt:lpstr>
      <vt:lpstr>Slayt 3</vt:lpstr>
      <vt:lpstr>Denatüre eritrositler ile selektif dalak sintigrafisi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2</cp:revision>
  <dcterms:created xsi:type="dcterms:W3CDTF">2020-08-18T08:18:08Z</dcterms:created>
  <dcterms:modified xsi:type="dcterms:W3CDTF">2020-08-18T08:42:14Z</dcterms:modified>
</cp:coreProperties>
</file>