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80E77D5-B232-4A94-B4A0-D7B1813BC34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C676C94-A4D4-4B63-9075-C0EFB1315DB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80E77D5-B232-4A94-B4A0-D7B1813BC34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C676C94-A4D4-4B63-9075-C0EFB1315DB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80E77D5-B232-4A94-B4A0-D7B1813BC34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C676C94-A4D4-4B63-9075-C0EFB1315DB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80E77D5-B232-4A94-B4A0-D7B1813BC34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C676C94-A4D4-4B63-9075-C0EFB1315DB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80E77D5-B232-4A94-B4A0-D7B1813BC34B}"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C676C94-A4D4-4B63-9075-C0EFB1315DB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80E77D5-B232-4A94-B4A0-D7B1813BC34B}"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C676C94-A4D4-4B63-9075-C0EFB1315DB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80E77D5-B232-4A94-B4A0-D7B1813BC34B}" type="datetimeFigureOut">
              <a:rPr lang="tr-TR" smtClean="0"/>
              <a:t>7.05.2020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C676C94-A4D4-4B63-9075-C0EFB1315DB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80E77D5-B232-4A94-B4A0-D7B1813BC34B}" type="datetimeFigureOut">
              <a:rPr lang="tr-TR" smtClean="0"/>
              <a:t>7.05.2020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C676C94-A4D4-4B63-9075-C0EFB1315DB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80E77D5-B232-4A94-B4A0-D7B1813BC34B}" type="datetimeFigureOut">
              <a:rPr lang="tr-TR" smtClean="0"/>
              <a:t>7.05.2020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C676C94-A4D4-4B63-9075-C0EFB1315DB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80E77D5-B232-4A94-B4A0-D7B1813BC34B}"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C676C94-A4D4-4B63-9075-C0EFB1315DB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80E77D5-B232-4A94-B4A0-D7B1813BC34B}"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C676C94-A4D4-4B63-9075-C0EFB1315DB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0E77D5-B232-4A94-B4A0-D7B1813BC34B}" type="datetimeFigureOut">
              <a:rPr lang="tr-TR" smtClean="0"/>
              <a:t>7.05.2020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676C94-A4D4-4B63-9075-C0EFB1315DB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484784"/>
            <a:ext cx="7772400" cy="2592288"/>
          </a:xfrm>
        </p:spPr>
        <p:txBody>
          <a:bodyPr/>
          <a:lstStyle/>
          <a:p>
            <a:r>
              <a:rPr lang="tr-TR" dirty="0" smtClean="0"/>
              <a:t>Diğer Tarihi Kaynaklar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normAutofit/>
          </a:bodyPr>
          <a:lstStyle/>
          <a:p>
            <a:r>
              <a:rPr lang="tr-TR" dirty="0" smtClean="0"/>
              <a:t>1) </a:t>
            </a:r>
            <a:r>
              <a:rPr lang="tr-TR" dirty="0" err="1" smtClean="0"/>
              <a:t>Lasdivert’li</a:t>
            </a:r>
            <a:r>
              <a:rPr lang="tr-TR" dirty="0" smtClean="0"/>
              <a:t> </a:t>
            </a:r>
            <a:r>
              <a:rPr lang="tr-TR" dirty="0" err="1" smtClean="0"/>
              <a:t>Aristakes</a:t>
            </a:r>
            <a:endParaRPr lang="tr-TR" dirty="0" smtClean="0"/>
          </a:p>
          <a:p>
            <a:r>
              <a:rPr lang="tr-TR" dirty="0" smtClean="0"/>
              <a:t>11. yüzyılda yaşadığı bilinen yazarın eseri 1072 yılı itibarıyla sona erer. Bizans İmparatorluğu’nun Doğu Anadolu bölgesindeki faaliyetlerinin yanında bölgeye düzenlenen Türk akınları hakkında da bilgiler mevcuttur. 1048 Pasinler Savaşı ve 1054 Malazgirt Muhasarası hakkında bilgiler mevcuttur.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lstStyle/>
          <a:p>
            <a:r>
              <a:rPr lang="tr-TR" dirty="0" smtClean="0"/>
              <a:t>2) Urfalı </a:t>
            </a:r>
            <a:r>
              <a:rPr lang="tr-TR" dirty="0" err="1" smtClean="0"/>
              <a:t>Mateos</a:t>
            </a:r>
            <a:endParaRPr lang="tr-TR" dirty="0"/>
          </a:p>
          <a:p>
            <a:r>
              <a:rPr lang="tr-TR" dirty="0" err="1" smtClean="0"/>
              <a:t>Vekayiname</a:t>
            </a:r>
            <a:r>
              <a:rPr lang="tr-TR" dirty="0" smtClean="0"/>
              <a:t> başlıklı eseri, 952 senesinden 1136 senesine kadarki hadiseleri konu edinmiştir. </a:t>
            </a:r>
            <a:r>
              <a:rPr lang="tr-TR" dirty="0"/>
              <a:t>E</a:t>
            </a:r>
            <a:r>
              <a:rPr lang="tr-TR" dirty="0" smtClean="0"/>
              <a:t>klenen </a:t>
            </a:r>
            <a:r>
              <a:rPr lang="tr-TR" dirty="0" err="1" smtClean="0"/>
              <a:t>zeyl</a:t>
            </a:r>
            <a:r>
              <a:rPr lang="tr-TR" dirty="0" smtClean="0"/>
              <a:t> ile birlikte </a:t>
            </a:r>
            <a:r>
              <a:rPr lang="tr-TR" dirty="0" err="1" smtClean="0"/>
              <a:t>esein</a:t>
            </a:r>
            <a:r>
              <a:rPr lang="tr-TR" dirty="0" smtClean="0"/>
              <a:t> muhtevası 1163 senesine kadarki hadiselere kadar uzanmıştır. Ermenice kaleme alınan eserde Türkler hakkında verilen bilgiler detaylıdır.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a:bodyPr>
          <a:lstStyle/>
          <a:p>
            <a:r>
              <a:rPr lang="tr-TR" dirty="0" smtClean="0"/>
              <a:t>3) Ani’li </a:t>
            </a:r>
            <a:r>
              <a:rPr lang="tr-TR" dirty="0" err="1" smtClean="0"/>
              <a:t>Samuel</a:t>
            </a:r>
            <a:endParaRPr lang="tr-TR" dirty="0" smtClean="0"/>
          </a:p>
          <a:p>
            <a:r>
              <a:rPr lang="tr-TR" dirty="0" err="1" smtClean="0"/>
              <a:t>Samuel’in</a:t>
            </a:r>
            <a:r>
              <a:rPr lang="tr-TR" dirty="0" smtClean="0"/>
              <a:t> Ani şehrinde görevli bir papaz olduğu bilinmektedir. Genel bir tarih türündeki eser, 1179 senesine kadar ulaşır.</a:t>
            </a:r>
          </a:p>
          <a:p>
            <a:r>
              <a:rPr lang="tr-TR" dirty="0" smtClean="0"/>
              <a:t>4) </a:t>
            </a:r>
            <a:r>
              <a:rPr lang="tr-TR" dirty="0" err="1" smtClean="0"/>
              <a:t>Gence’li</a:t>
            </a:r>
            <a:r>
              <a:rPr lang="tr-TR" dirty="0" smtClean="0"/>
              <a:t> </a:t>
            </a:r>
            <a:r>
              <a:rPr lang="tr-TR" dirty="0" err="1" smtClean="0"/>
              <a:t>Kiragos</a:t>
            </a:r>
            <a:endParaRPr lang="tr-TR" dirty="0" smtClean="0"/>
          </a:p>
          <a:p>
            <a:r>
              <a:rPr lang="tr-TR" dirty="0" smtClean="0"/>
              <a:t>XII.asrın meşhur Ermeni tarihçisi </a:t>
            </a:r>
            <a:r>
              <a:rPr lang="tr-TR" dirty="0" err="1" smtClean="0"/>
              <a:t>Kiragos</a:t>
            </a:r>
            <a:r>
              <a:rPr lang="tr-TR" dirty="0" smtClean="0"/>
              <a:t>, eserini 1241 senesinde kaleme almaya başlamıştır. Eserin önemi, Moğol tazyiki hakkındaki detaylı anlatımında yer almaktadır.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908720"/>
            <a:ext cx="8640960" cy="5318051"/>
          </a:xfrm>
        </p:spPr>
        <p:txBody>
          <a:bodyPr>
            <a:normAutofit fontScale="92500" lnSpcReduction="10000"/>
          </a:bodyPr>
          <a:lstStyle/>
          <a:p>
            <a:r>
              <a:rPr lang="tr-TR" dirty="0" smtClean="0"/>
              <a:t>5) Vardan </a:t>
            </a:r>
            <a:r>
              <a:rPr lang="tr-TR" dirty="0" err="1" smtClean="0"/>
              <a:t>Vardapet</a:t>
            </a:r>
            <a:endParaRPr lang="tr-TR" dirty="0" smtClean="0"/>
          </a:p>
          <a:p>
            <a:r>
              <a:rPr lang="tr-TR" dirty="0" smtClean="0"/>
              <a:t>Bir diğer XII. yüzyıl Ermeni tarihçisidir. Cihan Tarihi başlıklı eseri, 889-1269 yılları aralığını kapsamaktadır. </a:t>
            </a:r>
          </a:p>
          <a:p>
            <a:r>
              <a:rPr lang="tr-TR" dirty="0" smtClean="0"/>
              <a:t>6) </a:t>
            </a:r>
            <a:r>
              <a:rPr lang="tr-TR" dirty="0" err="1" smtClean="0"/>
              <a:t>Simbat</a:t>
            </a:r>
            <a:r>
              <a:rPr lang="tr-TR" dirty="0" smtClean="0"/>
              <a:t> </a:t>
            </a:r>
            <a:r>
              <a:rPr lang="tr-TR" dirty="0" err="1" smtClean="0"/>
              <a:t>Vekayinamesi</a:t>
            </a:r>
            <a:endParaRPr lang="tr-TR" dirty="0" smtClean="0"/>
          </a:p>
          <a:p>
            <a:r>
              <a:rPr lang="tr-TR" dirty="0" smtClean="0"/>
              <a:t>Eserin ilk bölümü, 952 senesinden 1131 senesine kadarki hadiseleri kapsar. İkinci kısım </a:t>
            </a:r>
            <a:r>
              <a:rPr lang="tr-TR" dirty="0" err="1" smtClean="0"/>
              <a:t>Simbat’ın</a:t>
            </a:r>
            <a:r>
              <a:rPr lang="tr-TR" dirty="0" smtClean="0"/>
              <a:t> çağdaşı olduğu devirleri (1152-1274) içermektedir. Son bölüm ise yazarı belli olmayan ek mahiyetindedir. Bu bölüm 1274’den 1331 senesine kadarki hadiseleri anlatır.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11560" y="548680"/>
            <a:ext cx="7992888" cy="5090120"/>
          </a:xfrm>
        </p:spPr>
        <p:txBody>
          <a:bodyPr/>
          <a:lstStyle/>
          <a:p>
            <a:r>
              <a:rPr lang="tr-TR" dirty="0" smtClean="0">
                <a:solidFill>
                  <a:schemeClr val="tx1"/>
                </a:solidFill>
              </a:rPr>
              <a:t>7) </a:t>
            </a:r>
            <a:r>
              <a:rPr lang="tr-TR" dirty="0" err="1" smtClean="0">
                <a:solidFill>
                  <a:schemeClr val="tx1"/>
                </a:solidFill>
              </a:rPr>
              <a:t>Vardapet</a:t>
            </a:r>
            <a:r>
              <a:rPr lang="tr-TR" dirty="0" smtClean="0">
                <a:solidFill>
                  <a:schemeClr val="tx1"/>
                </a:solidFill>
              </a:rPr>
              <a:t> </a:t>
            </a:r>
            <a:r>
              <a:rPr lang="tr-TR" dirty="0" err="1" smtClean="0">
                <a:solidFill>
                  <a:schemeClr val="tx1"/>
                </a:solidFill>
              </a:rPr>
              <a:t>Vahram</a:t>
            </a:r>
            <a:endParaRPr lang="tr-TR" dirty="0" smtClean="0">
              <a:solidFill>
                <a:schemeClr val="tx1"/>
              </a:solidFill>
            </a:endParaRPr>
          </a:p>
          <a:p>
            <a:r>
              <a:rPr lang="tr-TR" dirty="0" smtClean="0">
                <a:solidFill>
                  <a:schemeClr val="tx1"/>
                </a:solidFill>
              </a:rPr>
              <a:t>Eser; on birinci, on ikinci ve on üçüncü yüzyılları kapsayan bir tarihi eserdir. </a:t>
            </a:r>
            <a:r>
              <a:rPr lang="tr-TR" dirty="0" err="1" smtClean="0">
                <a:solidFill>
                  <a:schemeClr val="tx1"/>
                </a:solidFill>
              </a:rPr>
              <a:t>Moğollar’ın</a:t>
            </a:r>
            <a:r>
              <a:rPr lang="tr-TR" dirty="0" smtClean="0">
                <a:solidFill>
                  <a:schemeClr val="tx1"/>
                </a:solidFill>
              </a:rPr>
              <a:t> Anadolu hakimiyeti ve </a:t>
            </a:r>
            <a:r>
              <a:rPr lang="tr-TR" dirty="0" err="1" smtClean="0">
                <a:solidFill>
                  <a:schemeClr val="tx1"/>
                </a:solidFill>
              </a:rPr>
              <a:t>Selçuklular’ın</a:t>
            </a:r>
            <a:r>
              <a:rPr lang="tr-TR" dirty="0" smtClean="0">
                <a:solidFill>
                  <a:schemeClr val="tx1"/>
                </a:solidFill>
              </a:rPr>
              <a:t> diğer devletlerle ilişkileri hakkında bilgiler mevcuttur.</a:t>
            </a:r>
          </a:p>
          <a:p>
            <a:r>
              <a:rPr lang="tr-TR" dirty="0" smtClean="0">
                <a:solidFill>
                  <a:schemeClr val="tx1"/>
                </a:solidFill>
              </a:rPr>
              <a:t>8) </a:t>
            </a:r>
            <a:r>
              <a:rPr lang="tr-TR" dirty="0" err="1" smtClean="0">
                <a:solidFill>
                  <a:schemeClr val="tx1"/>
                </a:solidFill>
              </a:rPr>
              <a:t>Gorigos</a:t>
            </a:r>
            <a:r>
              <a:rPr lang="tr-TR" dirty="0" smtClean="0">
                <a:solidFill>
                  <a:schemeClr val="tx1"/>
                </a:solidFill>
              </a:rPr>
              <a:t> Senyörü </a:t>
            </a:r>
            <a:r>
              <a:rPr lang="tr-TR" dirty="0" err="1" smtClean="0">
                <a:solidFill>
                  <a:schemeClr val="tx1"/>
                </a:solidFill>
              </a:rPr>
              <a:t>Hetum</a:t>
            </a:r>
            <a:endParaRPr lang="tr-TR" dirty="0" smtClean="0">
              <a:solidFill>
                <a:schemeClr val="tx1"/>
              </a:solidFill>
            </a:endParaRPr>
          </a:p>
          <a:p>
            <a:r>
              <a:rPr lang="tr-TR" dirty="0" err="1" smtClean="0">
                <a:solidFill>
                  <a:schemeClr val="tx1"/>
                </a:solidFill>
              </a:rPr>
              <a:t>Hetum</a:t>
            </a:r>
            <a:r>
              <a:rPr lang="tr-TR" dirty="0" smtClean="0">
                <a:solidFill>
                  <a:schemeClr val="tx1"/>
                </a:solidFill>
              </a:rPr>
              <a:t>, eserinde 1076 ve 1296 seneleri aralığında yaşanan hadiseleri özetlemiştir. </a:t>
            </a:r>
            <a:endParaRPr lang="tr-TR"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5865515"/>
          </a:xfrm>
        </p:spPr>
        <p:txBody>
          <a:bodyPr>
            <a:normAutofit fontScale="92500" lnSpcReduction="20000"/>
          </a:bodyPr>
          <a:lstStyle/>
          <a:p>
            <a:r>
              <a:rPr lang="tr-TR" dirty="0" smtClean="0"/>
              <a:t>9) </a:t>
            </a:r>
            <a:r>
              <a:rPr lang="tr-TR" dirty="0" err="1" smtClean="0"/>
              <a:t>Akner’li</a:t>
            </a:r>
            <a:r>
              <a:rPr lang="tr-TR" dirty="0" smtClean="0"/>
              <a:t> </a:t>
            </a:r>
            <a:r>
              <a:rPr lang="tr-TR" dirty="0" err="1" smtClean="0"/>
              <a:t>Grigor</a:t>
            </a:r>
            <a:endParaRPr lang="tr-TR" dirty="0" smtClean="0"/>
          </a:p>
          <a:p>
            <a:r>
              <a:rPr lang="tr-TR" dirty="0" smtClean="0"/>
              <a:t>1335 senesinde vefat ettiği düşünülen </a:t>
            </a:r>
            <a:r>
              <a:rPr lang="tr-TR" dirty="0" err="1" smtClean="0"/>
              <a:t>Grigor</a:t>
            </a:r>
            <a:r>
              <a:rPr lang="tr-TR" dirty="0" smtClean="0"/>
              <a:t>, genel bir tarih mahiyetindeki eserinde Moğol-Memluk ilişkilerine yönelik değerli bilgiler vermiştir. </a:t>
            </a:r>
          </a:p>
          <a:p>
            <a:r>
              <a:rPr lang="tr-TR" dirty="0" smtClean="0"/>
              <a:t>10) Haçlı Tarihi Kaynakları</a:t>
            </a:r>
          </a:p>
          <a:p>
            <a:r>
              <a:rPr lang="tr-TR" dirty="0" smtClean="0"/>
              <a:t>A) </a:t>
            </a:r>
            <a:r>
              <a:rPr lang="tr-TR" dirty="0" err="1" smtClean="0"/>
              <a:t>Fulcherius</a:t>
            </a:r>
            <a:r>
              <a:rPr lang="tr-TR" dirty="0" smtClean="0"/>
              <a:t> </a:t>
            </a:r>
            <a:r>
              <a:rPr lang="tr-TR" dirty="0" err="1" smtClean="0"/>
              <a:t>Carnotensis</a:t>
            </a:r>
            <a:r>
              <a:rPr lang="tr-TR" dirty="0" smtClean="0"/>
              <a:t> (1059-1127), </a:t>
            </a:r>
            <a:r>
              <a:rPr lang="tr-TR" dirty="0" err="1" smtClean="0"/>
              <a:t>Gesta</a:t>
            </a:r>
            <a:r>
              <a:rPr lang="tr-TR" dirty="0" smtClean="0"/>
              <a:t> </a:t>
            </a:r>
            <a:r>
              <a:rPr lang="tr-TR" dirty="0" err="1" smtClean="0"/>
              <a:t>Francorum</a:t>
            </a:r>
            <a:r>
              <a:rPr lang="tr-TR" dirty="0" smtClean="0"/>
              <a:t> </a:t>
            </a:r>
            <a:r>
              <a:rPr lang="tr-TR" dirty="0" err="1" smtClean="0"/>
              <a:t>Iherusalem</a:t>
            </a:r>
            <a:r>
              <a:rPr lang="tr-TR" dirty="0" smtClean="0"/>
              <a:t> </a:t>
            </a:r>
            <a:r>
              <a:rPr lang="tr-TR" dirty="0" err="1" smtClean="0"/>
              <a:t>Peregrinantium</a:t>
            </a:r>
            <a:endParaRPr lang="tr-TR" dirty="0" smtClean="0"/>
          </a:p>
          <a:p>
            <a:r>
              <a:rPr lang="tr-TR" dirty="0" smtClean="0"/>
              <a:t>B) Anonim Haçlı Tarihi</a:t>
            </a:r>
          </a:p>
          <a:p>
            <a:r>
              <a:rPr lang="tr-TR" dirty="0" smtClean="0"/>
              <a:t>C) </a:t>
            </a:r>
            <a:r>
              <a:rPr lang="tr-TR" dirty="0" err="1" smtClean="0"/>
              <a:t>Albertus</a:t>
            </a:r>
            <a:r>
              <a:rPr lang="tr-TR" dirty="0" smtClean="0"/>
              <a:t> </a:t>
            </a:r>
            <a:r>
              <a:rPr lang="tr-TR" dirty="0" err="1" smtClean="0"/>
              <a:t>Aquensis</a:t>
            </a:r>
            <a:r>
              <a:rPr lang="tr-TR" dirty="0" smtClean="0"/>
              <a:t>, </a:t>
            </a:r>
            <a:r>
              <a:rPr lang="tr-TR" dirty="0" err="1" smtClean="0"/>
              <a:t>Liber</a:t>
            </a:r>
            <a:r>
              <a:rPr lang="tr-TR" dirty="0" smtClean="0"/>
              <a:t> </a:t>
            </a:r>
            <a:r>
              <a:rPr lang="tr-TR" dirty="0" err="1" smtClean="0"/>
              <a:t>Christianae</a:t>
            </a:r>
            <a:r>
              <a:rPr lang="tr-TR" dirty="0" smtClean="0"/>
              <a:t> </a:t>
            </a:r>
            <a:r>
              <a:rPr lang="tr-TR" dirty="0" err="1" smtClean="0"/>
              <a:t>Expeditions</a:t>
            </a:r>
            <a:r>
              <a:rPr lang="tr-TR" dirty="0" smtClean="0"/>
              <a:t> (1120-1158)</a:t>
            </a:r>
          </a:p>
          <a:p>
            <a:r>
              <a:rPr lang="tr-TR" dirty="0" smtClean="0"/>
              <a:t>D) </a:t>
            </a:r>
            <a:r>
              <a:rPr lang="tr-TR" dirty="0" err="1" smtClean="0"/>
              <a:t>Willermus</a:t>
            </a:r>
            <a:r>
              <a:rPr lang="tr-TR" dirty="0" smtClean="0"/>
              <a:t> </a:t>
            </a:r>
            <a:r>
              <a:rPr lang="tr-TR" dirty="0" err="1" smtClean="0"/>
              <a:t>Tyrensis</a:t>
            </a:r>
            <a:r>
              <a:rPr lang="tr-TR" dirty="0" smtClean="0"/>
              <a:t> (1130-1185), </a:t>
            </a:r>
            <a:r>
              <a:rPr lang="tr-TR" dirty="0" err="1" smtClean="0"/>
              <a:t>Historia</a:t>
            </a:r>
            <a:r>
              <a:rPr lang="tr-TR" dirty="0" smtClean="0"/>
              <a:t> </a:t>
            </a:r>
            <a:r>
              <a:rPr lang="tr-TR" dirty="0" err="1" smtClean="0"/>
              <a:t>Rerum</a:t>
            </a:r>
            <a:r>
              <a:rPr lang="tr-TR" dirty="0" smtClean="0"/>
              <a:t> in </a:t>
            </a:r>
            <a:r>
              <a:rPr lang="tr-TR" dirty="0" err="1" smtClean="0"/>
              <a:t>Partibus</a:t>
            </a:r>
            <a:r>
              <a:rPr lang="tr-TR" dirty="0" smtClean="0"/>
              <a:t> </a:t>
            </a:r>
            <a:r>
              <a:rPr lang="tr-TR" dirty="0" err="1" smtClean="0"/>
              <a:t>Transmarinis</a:t>
            </a:r>
            <a:r>
              <a:rPr lang="tr-TR" dirty="0" smtClean="0"/>
              <a:t> </a:t>
            </a:r>
            <a:r>
              <a:rPr lang="tr-TR" dirty="0" err="1" smtClean="0"/>
              <a:t>Gestarum</a:t>
            </a:r>
            <a:endParaRPr lang="tr-TR" dirty="0" smtClean="0"/>
          </a:p>
          <a:p>
            <a:endParaRPr lang="tr-TR"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84784"/>
            <a:ext cx="8229600" cy="4641379"/>
          </a:xfrm>
        </p:spPr>
        <p:txBody>
          <a:bodyPr/>
          <a:lstStyle/>
          <a:p>
            <a:r>
              <a:rPr lang="tr-TR" sz="4000" dirty="0" smtClean="0"/>
              <a:t>11) Süryani </a:t>
            </a:r>
            <a:r>
              <a:rPr lang="tr-TR" sz="4000" dirty="0" err="1" smtClean="0"/>
              <a:t>Vekayinameleri</a:t>
            </a:r>
            <a:endParaRPr lang="tr-TR" sz="4000" dirty="0" smtClean="0"/>
          </a:p>
          <a:p>
            <a:r>
              <a:rPr lang="tr-TR" sz="4000" dirty="0" smtClean="0"/>
              <a:t>A) Süryani </a:t>
            </a:r>
            <a:r>
              <a:rPr lang="tr-TR" sz="4000" dirty="0" err="1" smtClean="0"/>
              <a:t>Mikhael</a:t>
            </a:r>
            <a:r>
              <a:rPr lang="tr-TR" sz="4000" dirty="0" smtClean="0"/>
              <a:t>, </a:t>
            </a:r>
            <a:r>
              <a:rPr lang="tr-TR" sz="4000" dirty="0" err="1" smtClean="0"/>
              <a:t>Vekayiname</a:t>
            </a:r>
            <a:endParaRPr lang="tr-TR" sz="4000" dirty="0" smtClean="0"/>
          </a:p>
          <a:p>
            <a:r>
              <a:rPr lang="tr-TR" sz="4000" dirty="0" smtClean="0"/>
              <a:t>B) </a:t>
            </a:r>
            <a:r>
              <a:rPr lang="tr-TR" sz="4000" dirty="0" err="1" smtClean="0"/>
              <a:t>Ebü’l</a:t>
            </a:r>
            <a:r>
              <a:rPr lang="tr-TR" sz="4000" dirty="0" smtClean="0"/>
              <a:t>-</a:t>
            </a:r>
            <a:r>
              <a:rPr lang="tr-TR" sz="4000" dirty="0" err="1" smtClean="0"/>
              <a:t>Ferec</a:t>
            </a:r>
            <a:r>
              <a:rPr lang="tr-TR" sz="4000" dirty="0" smtClean="0"/>
              <a:t> Tarihi</a:t>
            </a:r>
          </a:p>
          <a:p>
            <a:r>
              <a:rPr lang="tr-TR" sz="4000" dirty="0" err="1" smtClean="0"/>
              <a:t>Ananoim</a:t>
            </a:r>
            <a:r>
              <a:rPr lang="tr-TR" sz="4000" dirty="0" smtClean="0"/>
              <a:t> Süryani </a:t>
            </a:r>
            <a:r>
              <a:rPr lang="tr-TR" sz="4000" dirty="0" err="1" smtClean="0"/>
              <a:t>Vekayinamesi</a:t>
            </a:r>
            <a:endParaRPr lang="tr-TR" sz="4000" dirty="0" smtClean="0"/>
          </a:p>
          <a:p>
            <a:pPr>
              <a:buNone/>
            </a:pPr>
            <a:endParaRPr lang="tr-TR" dirty="0" smtClean="0"/>
          </a:p>
          <a:p>
            <a:pPr>
              <a:buNone/>
            </a:pP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340</Words>
  <Application>Microsoft Office PowerPoint</Application>
  <PresentationFormat>Ekran Gösterisi (4:3)</PresentationFormat>
  <Paragraphs>28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Diğer Tarihi Kaynaklar</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Diğer Tarihi Kaynaklar</dc:title>
  <dc:creator>admin</dc:creator>
  <cp:lastModifiedBy>admin</cp:lastModifiedBy>
  <cp:revision>4</cp:revision>
  <dcterms:created xsi:type="dcterms:W3CDTF">2020-05-07T16:01:11Z</dcterms:created>
  <dcterms:modified xsi:type="dcterms:W3CDTF">2020-05-07T16:31:54Z</dcterms:modified>
</cp:coreProperties>
</file>