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0" r:id="rId3"/>
    <p:sldId id="261" r:id="rId4"/>
    <p:sldId id="274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78749" autoAdjust="0"/>
  </p:normalViewPr>
  <p:slideViewPr>
    <p:cSldViewPr snapToGrid="0">
      <p:cViewPr varScale="1">
        <p:scale>
          <a:sx n="73" d="100"/>
          <a:sy n="73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66E32-7649-47D2-BB25-EB54E2951741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67DD1-FAFB-49D7-836A-6633C3B5D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7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8AD4F4-9CF1-4EB7-BD05-A7B25C4B9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8F64B35-B558-4948-A934-D06B3BCA3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F6F2B8-1F20-41E8-8FA7-BCAEEED7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64E768-B066-4EE5-B4CF-2317D9CD6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5BD61D-757E-427E-B53B-943C9260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5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76112-9A46-44E1-BCD7-07C1C43E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3B5AD2-BD76-4B41-A2F8-E86DF1A00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9665ED-9CED-49C1-95A1-6D27A5FE8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4AAE26-2696-4C68-A6CE-ACDD249C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157931-9624-430D-BC79-39760E6E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4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4103AA0-2D99-4267-9526-D99F7EC48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690046-69B9-48DE-B134-F0C854623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D5581E-F890-473C-9AAA-B7976A17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42B40A-BEB4-4DC0-9DBC-7A6C9994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9F8D50-CD1C-43D8-8AB7-31C36CF0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2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7DDA04-930A-4C01-8677-D386F018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FD2EA-28D2-4B61-B9EF-D0CFEF53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4D918E-8030-4E38-A44F-70562888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DDD842-7378-45F9-81F1-7DE99488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FD236C-E66D-44A3-8D51-9A0C7D05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30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6E521F-1DD0-4304-B075-A00E4C97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B757B5-F38D-4B65-8292-B6544E65C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866770-A1BE-45F1-A6DE-5F6F3B7D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64BCD1-6A7D-45F9-BCE2-51D561CBF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427108-29AF-44CF-80F9-15EB70B8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29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B36517-BCC8-4F79-9945-3731EC7E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96F600-37F6-46A0-9A52-E092C8ABC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1E97EEA-9C25-4C8E-890B-1A7C086D4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44F3BF0-6DCE-4F7D-BDE3-7A4CC38E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F0522E8-A6E7-4C3B-9E09-B761047A1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63BE2A-ADA8-4240-905F-35A4EA84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81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0176FE-78AD-46FA-800E-9FE2DD102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C8E070-ABCB-4698-8D9D-9254B15A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BA9586-1736-4BAA-B4F6-7C3B048BF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624126F-E015-4EE0-93A2-26C5B2633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C5AE3A7-B1F0-4BF9-8264-BB628A52A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F9DE637-A47B-48C5-BF75-C53E421F7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9755938-640F-4315-B430-8151FADD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41866ED-91FA-4D5A-83E0-39F0A786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95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8FC5DC-56B4-42CF-B427-E5F75A100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24220C1-112F-45AC-BA0B-E86916EC3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6DE7C9C-EE92-4C81-8350-05343CB4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7CE1A15-31C1-4D72-B5E0-F26813A3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50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014F7D6-584C-4FEE-B0EF-B6A6F7D4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00358E2-7293-404E-8BE2-398ECBC0C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6601B92-1BC7-47E5-B1ED-DEAED51B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46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A038C2-B9AB-4494-ABD6-58FC8BC2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860447-9991-47CB-865E-172CDE79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A1EEA0C-8779-4A51-917A-222057CD4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D36D1C-4F14-41D7-BFFC-B29E0239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8C31155-A21D-486D-9BCB-297648175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9FB3456-1672-4643-88A2-C3DD5C4C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66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095A01-6717-49FC-8D47-CA113A6A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C303EC-F211-4513-B50C-FB74E9D4A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193A01D-2F4F-4DE3-B720-4A7BD7F31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83A5E-DD8F-43B3-AF48-96466662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9EB500-0E5A-4B48-B657-CD4944A9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B5CC97-9F86-49EB-A1CF-BBAA9F8D0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2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7B7CFD4-D58E-459F-9735-AD6F4F95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EA70C0-2EED-42C0-8581-FA06226E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A4514B-AD54-4289-AF77-DED922D16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39CEC0-79D8-4A25-9F59-20EF82C90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3AC535-C7C5-4F46-A8C0-65AF015FD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39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/>
              <a:t>Business Information </a:t>
            </a:r>
            <a:r>
              <a:rPr lang="tr-TR" sz="5400" b="1" dirty="0" err="1"/>
              <a:t>Systems</a:t>
            </a:r>
            <a:r>
              <a:rPr lang="tr-TR" sz="5400" b="1" dirty="0"/>
              <a:t> I</a:t>
            </a:r>
            <a:endParaRPr lang="en-US" sz="5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Value </a:t>
            </a:r>
            <a:r>
              <a:rPr lang="tr-TR" dirty="0" err="1"/>
              <a:t>Chain</a:t>
            </a:r>
            <a:r>
              <a:rPr lang="tr-TR" dirty="0"/>
              <a:t> Analysis</a:t>
            </a:r>
          </a:p>
          <a:p>
            <a:r>
              <a:rPr lang="tr-TR" dirty="0"/>
              <a:t>Dr. Sevgi Eda Tuzcu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44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CEA26D-4F36-4224-94F0-52053AC41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Analog Compliments – Complementary Assets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BEDC37-A453-4D7E-8F7B-8EEC88787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World Development Report (2016) calls them as analog compliments.</a:t>
            </a:r>
          </a:p>
          <a:p>
            <a:r>
              <a:rPr lang="tr-TR" dirty="0"/>
              <a:t>The internet and IT have a great potential for economic development, but not all the countries benefit from them fully.</a:t>
            </a:r>
          </a:p>
        </p:txBody>
      </p:sp>
    </p:spTree>
    <p:extLst>
      <p:ext uri="{BB962C8B-B14F-4D97-AF65-F5344CB8AC3E}">
        <p14:creationId xmlns:p14="http://schemas.microsoft.com/office/powerpoint/2010/main" val="1754270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776156-E733-48D0-B3B7-31674EF9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Analog Compliments – Complementary Assets</a:t>
            </a:r>
            <a:endParaRPr lang="tr-TR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F3BC11DB-17B7-42D2-B161-F22001A4936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12" y="255181"/>
            <a:ext cx="10598888" cy="632178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xmlns="" id="{95782A20-6D24-4D47-BB46-3226081363F0}"/>
              </a:ext>
            </a:extLst>
          </p:cNvPr>
          <p:cNvSpPr/>
          <p:nvPr/>
        </p:nvSpPr>
        <p:spPr>
          <a:xfrm>
            <a:off x="7421880" y="3825240"/>
            <a:ext cx="205740" cy="13335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932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World Bank (2016), World Development Report (2016)</a:t>
            </a:r>
          </a:p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ed.</a:t>
            </a:r>
          </a:p>
          <a:p>
            <a:r>
              <a:rPr lang="tr-TR" dirty="0" err="1"/>
              <a:t>Baltzan</a:t>
            </a:r>
            <a:r>
              <a:rPr lang="tr-TR" dirty="0"/>
              <a:t> P. (2018),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6th Ed.</a:t>
            </a:r>
          </a:p>
          <a:p>
            <a:r>
              <a:rPr lang="tr-TR" dirty="0" err="1" smtClean="0"/>
              <a:t>Porter</a:t>
            </a:r>
            <a:r>
              <a:rPr lang="tr-TR" dirty="0" smtClean="0"/>
              <a:t> M. </a:t>
            </a:r>
            <a:r>
              <a:rPr lang="tr-TR" dirty="0" err="1" smtClean="0"/>
              <a:t>and</a:t>
            </a:r>
            <a:r>
              <a:rPr lang="tr-TR" dirty="0" smtClean="0"/>
              <a:t> V. </a:t>
            </a:r>
            <a:r>
              <a:rPr lang="tr-TR" dirty="0" err="1" smtClean="0"/>
              <a:t>Millar</a:t>
            </a:r>
            <a:r>
              <a:rPr lang="tr-TR" dirty="0" smtClean="0"/>
              <a:t> (1985), How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Gives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Competitive</a:t>
            </a:r>
            <a:r>
              <a:rPr lang="tr-TR" dirty="0" smtClean="0"/>
              <a:t> Advantage, </a:t>
            </a:r>
            <a:r>
              <a:rPr lang="tr-TR" i="1" dirty="0" smtClean="0"/>
              <a:t>HBR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1493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63863F-1E63-4F31-AA03-0D5B939E0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C5E882-E28E-4563-9928-0252A72A4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Firms make profits by taking raw inputs and applying </a:t>
            </a:r>
            <a:r>
              <a:rPr lang="en-US" b="1" dirty="0"/>
              <a:t>a business process</a:t>
            </a:r>
            <a:r>
              <a:rPr lang="en-US" dirty="0"/>
              <a:t> to turn them into a product or service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What is a business process?</a:t>
            </a:r>
          </a:p>
          <a:p>
            <a:endParaRPr lang="tr-TR" dirty="0"/>
          </a:p>
          <a:p>
            <a:r>
              <a:rPr lang="tr-TR" dirty="0"/>
              <a:t>Porter creates </a:t>
            </a:r>
            <a:r>
              <a:rPr lang="tr-TR" b="1" dirty="0"/>
              <a:t>value chain analysis </a:t>
            </a:r>
            <a:r>
              <a:rPr lang="tr-TR" dirty="0"/>
              <a:t>to identify the competitive advantages.</a:t>
            </a:r>
          </a:p>
        </p:txBody>
      </p:sp>
    </p:spTree>
    <p:extLst>
      <p:ext uri="{BB962C8B-B14F-4D97-AF65-F5344CB8AC3E}">
        <p14:creationId xmlns:p14="http://schemas.microsoft.com/office/powerpoint/2010/main" val="252422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F08DE5-D289-41F6-AF9D-EEBDF4078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8741DD-6F68-4BE7-88E6-569C15EB2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VCA views the firms as </a:t>
            </a:r>
            <a:r>
              <a:rPr lang="en-US" sz="3200" dirty="0"/>
              <a:t>series of business processes that each add value to the product or service.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VCA analyzes the organization’s activities to identify  where the value can be added.</a:t>
            </a:r>
            <a:r>
              <a:rPr lang="en-US" sz="3200" dirty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2075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</a:t>
            </a:r>
            <a:r>
              <a:rPr lang="tr-TR" b="1" dirty="0" err="1"/>
              <a:t>System</a:t>
            </a:r>
            <a:endParaRPr lang="en-US" b="1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1690688"/>
            <a:ext cx="9174480" cy="48218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953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2E893F-CD8D-4AA9-9566-000D7355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IS Impact on Competitive Forces</a:t>
            </a:r>
            <a:endParaRPr lang="tr-TR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xmlns="" id="{24B48A67-C72A-4847-A061-17BBB14B8CE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838200" y="1938338"/>
            <a:ext cx="10515600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7BD7F65-80DF-430F-941C-268F7E97F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009" y="1573038"/>
            <a:ext cx="9853162" cy="491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5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63E8A2-A25D-415A-831F-6C9DB7B8B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Complementary Assets: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61A620-F78E-4FB8-B4A2-97C418127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The dimensions of IS are ................................., .................................... and .................................................</a:t>
            </a:r>
          </a:p>
          <a:p>
            <a:endParaRPr lang="tr-TR" sz="3600" dirty="0"/>
          </a:p>
          <a:p>
            <a:r>
              <a:rPr lang="tr-TR" sz="3600" dirty="0"/>
              <a:t>They have to work in harmony. </a:t>
            </a:r>
          </a:p>
          <a:p>
            <a:endParaRPr lang="tr-TR" sz="3600" dirty="0"/>
          </a:p>
          <a:p>
            <a:r>
              <a:rPr lang="tr-TR" sz="3600" dirty="0"/>
              <a:t>If not what happens?</a:t>
            </a:r>
          </a:p>
        </p:txBody>
      </p:sp>
    </p:spTree>
    <p:extLst>
      <p:ext uri="{BB962C8B-B14F-4D97-AF65-F5344CB8AC3E}">
        <p14:creationId xmlns:p14="http://schemas.microsoft.com/office/powerpoint/2010/main" val="87447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8814F2-FA40-40F1-8AAB-C6CD90355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Complementary Assets:</a:t>
            </a:r>
            <a:endParaRPr lang="tr-TR" dirty="0"/>
          </a:p>
        </p:txBody>
      </p:sp>
      <p:pic>
        <p:nvPicPr>
          <p:cNvPr id="4" name="Resim 5">
            <a:extLst>
              <a:ext uri="{FF2B5EF4-FFF2-40B4-BE49-F238E27FC236}">
                <a16:creationId xmlns:a16="http://schemas.microsoft.com/office/drawing/2014/main" xmlns="" id="{723A8F2F-3B6A-46CD-84D6-7B9E049729F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367407"/>
            <a:ext cx="9991986" cy="51927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5577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9FCD33-37A2-4203-AF90-8555E39E2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Complementary Assets: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ED3AE8-0859-4EF0-A782-58AD5ACBF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Complementary assets </a:t>
            </a:r>
            <a:r>
              <a:rPr lang="en-US" sz="3200" dirty="0"/>
              <a:t>are those assets required to derive value from a primary investment (Teece, 1988).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There are three types of complementary assets:</a:t>
            </a:r>
          </a:p>
          <a:p>
            <a:pPr lvl="1"/>
            <a:r>
              <a:rPr lang="tr-TR" sz="2800" dirty="0"/>
              <a:t>Organzational</a:t>
            </a:r>
          </a:p>
          <a:p>
            <a:pPr lvl="1"/>
            <a:r>
              <a:rPr lang="tr-TR" sz="2800" dirty="0"/>
              <a:t>Managerial</a:t>
            </a:r>
          </a:p>
          <a:p>
            <a:pPr lvl="1"/>
            <a:r>
              <a:rPr lang="tr-TR" sz="2800" dirty="0"/>
              <a:t>Social</a:t>
            </a:r>
          </a:p>
        </p:txBody>
      </p:sp>
    </p:spTree>
    <p:extLst>
      <p:ext uri="{BB962C8B-B14F-4D97-AF65-F5344CB8AC3E}">
        <p14:creationId xmlns:p14="http://schemas.microsoft.com/office/powerpoint/2010/main" val="3964346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C0BBD3-1381-4672-A69F-84C915EE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Complementary Assets: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Resim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70"/>
          <a:stretch/>
        </p:blipFill>
        <p:spPr bwMode="auto">
          <a:xfrm>
            <a:off x="838200" y="1254642"/>
            <a:ext cx="9900920" cy="5603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4261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274</Words>
  <Application>Microsoft Office PowerPoint</Application>
  <PresentationFormat>Geniş ekran</PresentationFormat>
  <Paragraphs>41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Business Information Systems I</vt:lpstr>
      <vt:lpstr>Value Chain Analysis</vt:lpstr>
      <vt:lpstr>Value Chain Analysis</vt:lpstr>
      <vt:lpstr>Value System</vt:lpstr>
      <vt:lpstr>IS Impact on Competitive Forces</vt:lpstr>
      <vt:lpstr>Complementary Assets:</vt:lpstr>
      <vt:lpstr>Complementary Assets:</vt:lpstr>
      <vt:lpstr>Complementary Assets:</vt:lpstr>
      <vt:lpstr>Complementary Assets:</vt:lpstr>
      <vt:lpstr>Analog Compliments – Complementary Assets</vt:lpstr>
      <vt:lpstr>Analog Compliments – Complementary Assets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48</cp:revision>
  <dcterms:created xsi:type="dcterms:W3CDTF">2019-09-22T10:05:23Z</dcterms:created>
  <dcterms:modified xsi:type="dcterms:W3CDTF">2020-01-13T08:42:47Z</dcterms:modified>
</cp:coreProperties>
</file>