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37"/>
  </p:notesMasterIdLst>
  <p:sldIdLst>
    <p:sldId id="383" r:id="rId2"/>
    <p:sldId id="278" r:id="rId3"/>
    <p:sldId id="342" r:id="rId4"/>
    <p:sldId id="279" r:id="rId5"/>
    <p:sldId id="343" r:id="rId6"/>
    <p:sldId id="280" r:id="rId7"/>
    <p:sldId id="344" r:id="rId8"/>
    <p:sldId id="281" r:id="rId9"/>
    <p:sldId id="345" r:id="rId10"/>
    <p:sldId id="282" r:id="rId11"/>
    <p:sldId id="346" r:id="rId12"/>
    <p:sldId id="283" r:id="rId13"/>
    <p:sldId id="347" r:id="rId14"/>
    <p:sldId id="284" r:id="rId15"/>
    <p:sldId id="348" r:id="rId16"/>
    <p:sldId id="285" r:id="rId17"/>
    <p:sldId id="349" r:id="rId18"/>
    <p:sldId id="286" r:id="rId19"/>
    <p:sldId id="350" r:id="rId20"/>
    <p:sldId id="287" r:id="rId21"/>
    <p:sldId id="351" r:id="rId22"/>
    <p:sldId id="288" r:id="rId23"/>
    <p:sldId id="352" r:id="rId24"/>
    <p:sldId id="289" r:id="rId25"/>
    <p:sldId id="353" r:id="rId26"/>
    <p:sldId id="290" r:id="rId27"/>
    <p:sldId id="354" r:id="rId28"/>
    <p:sldId id="382" r:id="rId29"/>
    <p:sldId id="355" r:id="rId30"/>
    <p:sldId id="292" r:id="rId31"/>
    <p:sldId id="356" r:id="rId32"/>
    <p:sldId id="293" r:id="rId33"/>
    <p:sldId id="357" r:id="rId34"/>
    <p:sldId id="294" r:id="rId35"/>
    <p:sldId id="358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741"/>
    <a:srgbClr val="005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827" autoAdjust="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E2E9F-550A-4790-BBCB-0F61E7080E16}" type="datetimeFigureOut">
              <a:rPr lang="en-US" smtClean="0"/>
              <a:pPr/>
              <a:t>9/19/2018</a:t>
            </a:fld>
            <a:endParaRPr lang="en-GB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89578-9111-46A4-9517-CEEF4C5C65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5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C1231D3-791E-4364-B4C6-95E5D07BF2BA}" type="datetime1">
              <a:rPr lang="tr-TR" smtClean="0"/>
              <a:t>19.09.2018</a:t>
            </a:fld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C141-DB7A-4AA1-902F-D9365C366F8B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B29D-776C-44B4-B9C3-16C26274BB19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4A1C-E7B3-4BB1-8407-2E39E5A4C770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03271B-2C03-4851-B289-356E1A2D8E13}" type="datetime1">
              <a:rPr lang="tr-TR" smtClean="0"/>
              <a:t>19.09.2018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EF4C-CE8B-49F6-A2AE-2C586F5121B8}" type="datetime1">
              <a:rPr lang="tr-TR" smtClean="0"/>
              <a:t>19.09.2018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05EB-B772-4004-9A17-66845E662698}" type="datetime1">
              <a:rPr lang="tr-TR" smtClean="0"/>
              <a:t>19.09.2018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A09A-66E0-4D60-A122-845F9DC31423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F738-408E-469A-9837-074BC2C1B785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4C40D-0B41-4FC9-B567-72E7887981BC}" type="datetime1">
              <a:rPr lang="tr-TR" smtClean="0"/>
              <a:t>19.09.2018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2D18-A387-4C91-81D7-1B8B6F3C082B}" type="datetime1">
              <a:rPr lang="tr-TR" smtClean="0"/>
              <a:t>19.09.2018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90E41CB-BD96-4589-A389-196490F8E7C7}" type="datetime1">
              <a:rPr lang="tr-TR" smtClean="0">
                <a:solidFill>
                  <a:srgbClr val="5A6378"/>
                </a:solidFill>
              </a:rPr>
              <a:t>19.09.2018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tr-TR">
                <a:solidFill>
                  <a:srgbClr val="5A6378"/>
                </a:solidFill>
              </a:rPr>
              <a:t>KİM0213 ORGANİK KİMYA I (B) DERS NOTLARI - DOÇ.DR.KAMRAN POLAT- A.Ü. FEN FAK.KİMYA BÖL.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722090" y="47840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KİM0213 ORGANİK KİMYA (B)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043608" y="1340768"/>
            <a:ext cx="7527354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BÖLÜM 2: ORGANİK BİLEŞİKLERİN ADLANDIRILMASI,  IUPAC KURALI, ALKANLAR VE SİKLOALKANLAR</a:t>
            </a:r>
            <a:endParaRPr lang="tr-T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8" name="Picture 4" descr="ALKANES AND CYCLOALKANES NAMES AND REAC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89573"/>
            <a:ext cx="255880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C4C5-77DE-4241-BD66-9779D50FC528}" type="datetime1">
              <a:rPr lang="tr-TR" smtClean="0"/>
              <a:t>19.09.2018</a:t>
            </a:fld>
            <a:endParaRPr lang="tr-TR" dirty="0"/>
          </a:p>
        </p:txBody>
      </p:sp>
      <p:pic>
        <p:nvPicPr>
          <p:cNvPr id="8" name="Picture 4" descr="alkanlar adlandırma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09" y="3356992"/>
            <a:ext cx="465049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D083401-272F-4238-898F-A7F170E8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</p:spTree>
    <p:extLst>
      <p:ext uri="{BB962C8B-B14F-4D97-AF65-F5344CB8AC3E}">
        <p14:creationId xmlns:p14="http://schemas.microsoft.com/office/powerpoint/2010/main" val="122416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okul bilgisayar D\Dersler\GIDA MUH KIM134 ORGANİK KİMYA\Bölüm 2 organik\Slayt26.JPG"/>
          <p:cNvPicPr>
            <a:picLocks noChangeAspect="1" noChangeArrowheads="1"/>
          </p:cNvPicPr>
          <p:nvPr/>
        </p:nvPicPr>
        <p:blipFill>
          <a:blip r:embed="rId2" cstate="print"/>
          <a:srcRect l="5468" t="3125" r="6250" b="63542"/>
          <a:stretch>
            <a:fillRect/>
          </a:stretch>
        </p:blipFill>
        <p:spPr bwMode="auto">
          <a:xfrm>
            <a:off x="857224" y="785794"/>
            <a:ext cx="7286676" cy="400052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AB71-C4E0-4EA3-8851-CEA9CF79780D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okul bilgisayar D\Dersler\GIDA MUH KIM134 ORGANİK KİMYA\Bölüm 2 organik\Slayt26.JPG"/>
          <p:cNvPicPr>
            <a:picLocks noChangeAspect="1" noChangeArrowheads="1"/>
          </p:cNvPicPr>
          <p:nvPr/>
        </p:nvPicPr>
        <p:blipFill>
          <a:blip r:embed="rId2" cstate="print"/>
          <a:srcRect l="9375" t="36458" r="8593" b="3125"/>
          <a:stretch>
            <a:fillRect/>
          </a:stretch>
        </p:blipFill>
        <p:spPr bwMode="auto">
          <a:xfrm>
            <a:off x="928662" y="642918"/>
            <a:ext cx="7358114" cy="528641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A865-55BB-4B65-99DA-7EE4BA92009E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okul bilgisayar D\Dersler\GIDA MUH KIM134 ORGANİK KİMYA\Bölüm 2 organik\Slayt27.JPG"/>
          <p:cNvPicPr>
            <a:picLocks noChangeAspect="1" noChangeArrowheads="1"/>
          </p:cNvPicPr>
          <p:nvPr/>
        </p:nvPicPr>
        <p:blipFill>
          <a:blip r:embed="rId2" cstate="print"/>
          <a:srcRect l="5468" t="3125" r="4687" b="64583"/>
          <a:stretch>
            <a:fillRect/>
          </a:stretch>
        </p:blipFill>
        <p:spPr bwMode="auto">
          <a:xfrm>
            <a:off x="714348" y="714356"/>
            <a:ext cx="7572428" cy="3929090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73A9-3EC9-4AC1-BDEB-5D538C302DE4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okul bilgisayar D\Dersler\GIDA MUH KIM134 ORGANİK KİMYA\Bölüm 2 organik\Slayt27.JPG"/>
          <p:cNvPicPr>
            <a:picLocks noChangeAspect="1" noChangeArrowheads="1"/>
          </p:cNvPicPr>
          <p:nvPr/>
        </p:nvPicPr>
        <p:blipFill>
          <a:blip r:embed="rId2" cstate="print"/>
          <a:srcRect l="6250" t="38542" r="4687" b="3125"/>
          <a:stretch>
            <a:fillRect/>
          </a:stretch>
        </p:blipFill>
        <p:spPr bwMode="auto">
          <a:xfrm>
            <a:off x="571472" y="500042"/>
            <a:ext cx="7786742" cy="550072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3D73-67D5-488C-80AE-DF06DF99E376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okul bilgisayar D\Dersler\GIDA MUH KIM134 ORGANİK KİMYA\Bölüm 2 organik\Slayt28.JPG"/>
          <p:cNvPicPr>
            <a:picLocks noChangeAspect="1" noChangeArrowheads="1"/>
          </p:cNvPicPr>
          <p:nvPr/>
        </p:nvPicPr>
        <p:blipFill>
          <a:blip r:embed="rId2" cstate="print"/>
          <a:srcRect l="2343" t="3125" r="7812" b="50000"/>
          <a:stretch>
            <a:fillRect/>
          </a:stretch>
        </p:blipFill>
        <p:spPr bwMode="auto">
          <a:xfrm>
            <a:off x="571472" y="500042"/>
            <a:ext cx="8001056" cy="507209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FAB9-C801-4873-8C0E-7831D9E08D8A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okul bilgisayar D\Dersler\GIDA MUH KIM134 ORGANİK KİMYA\Bölüm 2 organik\Slayt28.JPG"/>
          <p:cNvPicPr>
            <a:picLocks noChangeAspect="1" noChangeArrowheads="1"/>
          </p:cNvPicPr>
          <p:nvPr/>
        </p:nvPicPr>
        <p:blipFill>
          <a:blip r:embed="rId2" cstate="print"/>
          <a:srcRect l="5468" t="50000" r="4687" b="4166"/>
          <a:stretch>
            <a:fillRect/>
          </a:stretch>
        </p:blipFill>
        <p:spPr bwMode="auto">
          <a:xfrm>
            <a:off x="714348" y="642918"/>
            <a:ext cx="7643866" cy="492922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1D16-6F88-482B-807D-070C34C8F861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okul bilgisayar D\Dersler\GIDA MUH KIM134 ORGANİK KİMYA\Bölüm 2 organik\Slayt29.JPG"/>
          <p:cNvPicPr>
            <a:picLocks noChangeAspect="1" noChangeArrowheads="1"/>
          </p:cNvPicPr>
          <p:nvPr/>
        </p:nvPicPr>
        <p:blipFill>
          <a:blip r:embed="rId2" cstate="print"/>
          <a:srcRect r="3125" b="59375"/>
          <a:stretch>
            <a:fillRect/>
          </a:stretch>
        </p:blipFill>
        <p:spPr bwMode="auto">
          <a:xfrm>
            <a:off x="785786" y="500042"/>
            <a:ext cx="7429552" cy="507209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75BC-02A5-4FE5-847F-E86333E5538B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okul bilgisayar D\Dersler\GIDA MUH KIM134 ORGANİK KİMYA\Bölüm 2 organik\Slayt29.JPG"/>
          <p:cNvPicPr>
            <a:picLocks noChangeAspect="1" noChangeArrowheads="1"/>
          </p:cNvPicPr>
          <p:nvPr/>
        </p:nvPicPr>
        <p:blipFill>
          <a:blip r:embed="rId2" cstate="print"/>
          <a:srcRect l="2343" t="40625" r="4687" b="5208"/>
          <a:stretch>
            <a:fillRect/>
          </a:stretch>
        </p:blipFill>
        <p:spPr bwMode="auto">
          <a:xfrm>
            <a:off x="571472" y="428604"/>
            <a:ext cx="7786742" cy="5357850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7DAE-2BB0-4CE4-9CE9-F9A94CD372DA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okul bilgisayar D\Dersler\GIDA MUH KIM134 ORGANİK KİMYA\Bölüm 2 organik\Slayt30.JPG"/>
          <p:cNvPicPr>
            <a:picLocks noChangeAspect="1" noChangeArrowheads="1"/>
          </p:cNvPicPr>
          <p:nvPr/>
        </p:nvPicPr>
        <p:blipFill>
          <a:blip r:embed="rId2" cstate="print"/>
          <a:srcRect l="3125" r="4687" b="47917"/>
          <a:stretch>
            <a:fillRect/>
          </a:stretch>
        </p:blipFill>
        <p:spPr bwMode="auto">
          <a:xfrm>
            <a:off x="642910" y="571480"/>
            <a:ext cx="7858180" cy="521497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589C-5FD1-49CD-A2EB-2D7C924ACC25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okul bilgisayar D\Dersler\GIDA MUH KIM134 ORGANİK KİMYA\Bölüm 2 organik\Slayt30.JPG"/>
          <p:cNvPicPr>
            <a:picLocks noChangeAspect="1" noChangeArrowheads="1"/>
          </p:cNvPicPr>
          <p:nvPr/>
        </p:nvPicPr>
        <p:blipFill>
          <a:blip r:embed="rId2" cstate="print"/>
          <a:srcRect t="57292" r="3125"/>
          <a:stretch>
            <a:fillRect/>
          </a:stretch>
        </p:blipFill>
        <p:spPr bwMode="auto">
          <a:xfrm>
            <a:off x="714348" y="928670"/>
            <a:ext cx="7786742" cy="450059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3CF5-884F-4AEB-9C46-95709797408D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okul bilgisayar D\Dersler\GIDA MUH KIM134 ORGANİK KİMYA\Bölüm 2 organik\Slayt22.JPG"/>
          <p:cNvPicPr>
            <a:picLocks noChangeAspect="1" noChangeArrowheads="1"/>
          </p:cNvPicPr>
          <p:nvPr/>
        </p:nvPicPr>
        <p:blipFill>
          <a:blip r:embed="rId2" cstate="print"/>
          <a:srcRect l="5468" t="3125" r="7031" b="34375"/>
          <a:stretch>
            <a:fillRect/>
          </a:stretch>
        </p:blipFill>
        <p:spPr bwMode="auto">
          <a:xfrm>
            <a:off x="857224" y="500042"/>
            <a:ext cx="7572428" cy="521497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CC4-1380-4F6D-AF92-E085D8589513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okul bilgisayar D\Dersler\GIDA MUH KIM134 ORGANİK KİMYA\Bölüm 2 organik\Slayt31.JPG"/>
          <p:cNvPicPr>
            <a:picLocks noChangeAspect="1" noChangeArrowheads="1"/>
          </p:cNvPicPr>
          <p:nvPr/>
        </p:nvPicPr>
        <p:blipFill>
          <a:blip r:embed="rId2" cstate="print"/>
          <a:srcRect r="3906" b="50000"/>
          <a:stretch>
            <a:fillRect/>
          </a:stretch>
        </p:blipFill>
        <p:spPr bwMode="auto">
          <a:xfrm>
            <a:off x="571472" y="285728"/>
            <a:ext cx="7715272" cy="564357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D42-85FA-4EDB-BEBE-DBD25A5734A9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okul bilgisayar D\Dersler\GIDA MUH KIM134 ORGANİK KİMYA\Bölüm 2 organik\Slayt31.JPG"/>
          <p:cNvPicPr>
            <a:picLocks noChangeAspect="1" noChangeArrowheads="1"/>
          </p:cNvPicPr>
          <p:nvPr/>
        </p:nvPicPr>
        <p:blipFill>
          <a:blip r:embed="rId2" cstate="print"/>
          <a:srcRect l="3125" t="50000"/>
          <a:stretch>
            <a:fillRect/>
          </a:stretch>
        </p:blipFill>
        <p:spPr bwMode="auto">
          <a:xfrm>
            <a:off x="642910" y="857232"/>
            <a:ext cx="7643866" cy="478634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097A-3C71-44EC-A6EF-16015CF19B90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okul bilgisayar D\Dersler\GIDA MUH KIM134 ORGANİK KİMYA\Bölüm 2 organik\Slayt32.JPG"/>
          <p:cNvPicPr>
            <a:picLocks noChangeAspect="1" noChangeArrowheads="1"/>
          </p:cNvPicPr>
          <p:nvPr/>
        </p:nvPicPr>
        <p:blipFill>
          <a:blip r:embed="rId2" cstate="print"/>
          <a:srcRect l="3125" r="3906" b="38542"/>
          <a:stretch>
            <a:fillRect/>
          </a:stretch>
        </p:blipFill>
        <p:spPr bwMode="auto">
          <a:xfrm>
            <a:off x="714348" y="285728"/>
            <a:ext cx="7929618" cy="578645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D3FC-A5AC-4229-89A3-AF3CC89502A8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okul bilgisayar D\Dersler\GIDA MUH KIM134 ORGANİK KİMYA\Bölüm 2 organik\Slayt32.JPG"/>
          <p:cNvPicPr>
            <a:picLocks noChangeAspect="1" noChangeArrowheads="1"/>
          </p:cNvPicPr>
          <p:nvPr/>
        </p:nvPicPr>
        <p:blipFill>
          <a:blip r:embed="rId2" cstate="print"/>
          <a:srcRect l="3906" t="60417" r="7031"/>
          <a:stretch>
            <a:fillRect/>
          </a:stretch>
        </p:blipFill>
        <p:spPr bwMode="auto">
          <a:xfrm>
            <a:off x="785786" y="857232"/>
            <a:ext cx="7572428" cy="442915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F90A-D6BB-4C09-9B35-57250CAAAAAB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okul bilgisayar D\Dersler\GIDA MUH KIM134 ORGANİK KİMYA\Bölüm 2 organik\Slayt33.JPG"/>
          <p:cNvPicPr>
            <a:picLocks noChangeAspect="1" noChangeArrowheads="1"/>
          </p:cNvPicPr>
          <p:nvPr/>
        </p:nvPicPr>
        <p:blipFill>
          <a:blip r:embed="rId2" cstate="print"/>
          <a:srcRect l="5468" t="3125" r="5468" b="43750"/>
          <a:stretch>
            <a:fillRect/>
          </a:stretch>
        </p:blipFill>
        <p:spPr bwMode="auto">
          <a:xfrm>
            <a:off x="785786" y="428604"/>
            <a:ext cx="7572428" cy="528641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5741-EC79-4C33-9F1F-FDCAB5E9C11A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okul bilgisayar D\Dersler\GIDA MUH KIM134 ORGANİK KİMYA\Bölüm 2 organik\Slayt33.JPG"/>
          <p:cNvPicPr>
            <a:picLocks noChangeAspect="1" noChangeArrowheads="1"/>
          </p:cNvPicPr>
          <p:nvPr/>
        </p:nvPicPr>
        <p:blipFill>
          <a:blip r:embed="rId2" cstate="print"/>
          <a:srcRect l="4687" t="56250" r="4687" b="4166"/>
          <a:stretch>
            <a:fillRect/>
          </a:stretch>
        </p:blipFill>
        <p:spPr bwMode="auto">
          <a:xfrm>
            <a:off x="1071538" y="714356"/>
            <a:ext cx="6929486" cy="478634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61DD-3ABA-492C-8960-C9250FBCFD6C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okul bilgisayar D\Dersler\GIDA MUH KIM134 ORGANİK KİMYA\Bölüm 2 organik\Slayt34.JPG"/>
          <p:cNvPicPr>
            <a:picLocks noChangeAspect="1" noChangeArrowheads="1"/>
          </p:cNvPicPr>
          <p:nvPr/>
        </p:nvPicPr>
        <p:blipFill>
          <a:blip r:embed="rId2" cstate="print"/>
          <a:srcRect r="5468" b="46875"/>
          <a:stretch>
            <a:fillRect/>
          </a:stretch>
        </p:blipFill>
        <p:spPr bwMode="auto">
          <a:xfrm>
            <a:off x="714348" y="571480"/>
            <a:ext cx="7572428" cy="521497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AE16-87D4-425E-AB73-4097EFFD64D1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okul bilgisayar D\Dersler\GIDA MUH KIM134 ORGANİK KİMYA\Bölüm 2 organik\Slayt34.JPG"/>
          <p:cNvPicPr>
            <a:picLocks noChangeAspect="1" noChangeArrowheads="1"/>
          </p:cNvPicPr>
          <p:nvPr/>
        </p:nvPicPr>
        <p:blipFill>
          <a:blip r:embed="rId2" cstate="print"/>
          <a:srcRect l="7031" t="53125"/>
          <a:stretch>
            <a:fillRect/>
          </a:stretch>
        </p:blipFill>
        <p:spPr bwMode="auto">
          <a:xfrm>
            <a:off x="785786" y="500042"/>
            <a:ext cx="7572428" cy="3429024"/>
          </a:xfrm>
          <a:prstGeom prst="rect">
            <a:avLst/>
          </a:prstGeom>
          <a:noFill/>
        </p:spPr>
      </p:pic>
      <p:pic>
        <p:nvPicPr>
          <p:cNvPr id="3" name="Picture 2" descr="F:\okul bilgisayar D\Dersler\GIDA MUH KIM134 ORGANİK KİMYA\Bölüm 2 organik\Slayt35.JPG"/>
          <p:cNvPicPr>
            <a:picLocks noChangeAspect="1" noChangeArrowheads="1"/>
          </p:cNvPicPr>
          <p:nvPr/>
        </p:nvPicPr>
        <p:blipFill>
          <a:blip r:embed="rId3" cstate="print"/>
          <a:srcRect l="3125" r="15625" b="76042"/>
          <a:stretch>
            <a:fillRect/>
          </a:stretch>
        </p:blipFill>
        <p:spPr bwMode="auto">
          <a:xfrm>
            <a:off x="928662" y="3929066"/>
            <a:ext cx="7715304" cy="1857388"/>
          </a:xfrm>
          <a:prstGeom prst="rect">
            <a:avLst/>
          </a:prstGeom>
          <a:noFill/>
        </p:spPr>
      </p:pic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2F09-8EB3-4B77-862D-5F0227BB2837}" type="datetime1">
              <a:rPr lang="tr-TR" smtClean="0"/>
              <a:t>19.09.2018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85720" y="1214422"/>
            <a:ext cx="8643966" cy="1281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3200" b="1" dirty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2.4. ALKAN VE SİKLOALKANLARIN FİZİKSEL ÖZELLİKLERİ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D631-C2EF-48CC-8731-3A5ACC1721B6}" type="datetime1">
              <a:rPr lang="tr-TR" smtClean="0"/>
              <a:t>19.09.2018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okul bilgisayar D\Dersler\GIDA MUH KIM134 ORGANİK KİMYA\Bölüm 2 organik\Slayt35.JPG"/>
          <p:cNvPicPr>
            <a:picLocks noChangeAspect="1" noChangeArrowheads="1"/>
          </p:cNvPicPr>
          <p:nvPr/>
        </p:nvPicPr>
        <p:blipFill>
          <a:blip r:embed="rId2" cstate="print"/>
          <a:srcRect t="35826" b="3423"/>
          <a:stretch>
            <a:fillRect/>
          </a:stretch>
        </p:blipFill>
        <p:spPr bwMode="auto">
          <a:xfrm>
            <a:off x="857224" y="500042"/>
            <a:ext cx="7643866" cy="564360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FB62-3902-4311-A751-D6473B878D49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okul bilgisayar D\Dersler\GIDA MUH KIM134 ORGANİK KİMYA\Bölüm 2 organik\Slayt22.JPG"/>
          <p:cNvPicPr>
            <a:picLocks noChangeAspect="1" noChangeArrowheads="1"/>
          </p:cNvPicPr>
          <p:nvPr/>
        </p:nvPicPr>
        <p:blipFill>
          <a:blip r:embed="rId2" cstate="print"/>
          <a:srcRect l="5468" t="66667" r="5468" b="3125"/>
          <a:stretch>
            <a:fillRect/>
          </a:stretch>
        </p:blipFill>
        <p:spPr bwMode="auto">
          <a:xfrm>
            <a:off x="642910" y="1357298"/>
            <a:ext cx="8001056" cy="314327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FC07C-2525-4958-87B1-35AF5D4BD1DA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okul bilgisayar D\Dersler\GIDA MUH KIM134 ORGANİK KİMYA\Bölüm 2 organik\Slayt36.JPG"/>
          <p:cNvPicPr>
            <a:picLocks noChangeAspect="1" noChangeArrowheads="1"/>
          </p:cNvPicPr>
          <p:nvPr/>
        </p:nvPicPr>
        <p:blipFill>
          <a:blip r:embed="rId2" cstate="print"/>
          <a:srcRect r="3906" b="57292"/>
          <a:stretch>
            <a:fillRect/>
          </a:stretch>
        </p:blipFill>
        <p:spPr bwMode="auto">
          <a:xfrm>
            <a:off x="928662" y="785794"/>
            <a:ext cx="7500990" cy="450059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4602-20A9-4DE0-B757-1F9BB3ECFA8E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okul bilgisayar D\Dersler\GIDA MUH KIM134 ORGANİK KİMYA\Bölüm 2 organik\Slayt36.JPG"/>
          <p:cNvPicPr>
            <a:picLocks noChangeAspect="1" noChangeArrowheads="1"/>
          </p:cNvPicPr>
          <p:nvPr/>
        </p:nvPicPr>
        <p:blipFill>
          <a:blip r:embed="rId2" cstate="print"/>
          <a:srcRect t="42708" r="3906" b="3125"/>
          <a:stretch>
            <a:fillRect/>
          </a:stretch>
        </p:blipFill>
        <p:spPr bwMode="auto">
          <a:xfrm>
            <a:off x="714348" y="642918"/>
            <a:ext cx="7358114" cy="507209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CA38-C66B-4A18-A6D0-83FC70935E3B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okul bilgisayar D\Dersler\GIDA MUH KIM134 ORGANİK KİMYA\Bölüm 2 organik\Slayt37.JPG"/>
          <p:cNvPicPr>
            <a:picLocks noChangeAspect="1" noChangeArrowheads="1"/>
          </p:cNvPicPr>
          <p:nvPr/>
        </p:nvPicPr>
        <p:blipFill>
          <a:blip r:embed="rId2" cstate="print"/>
          <a:srcRect l="5468" r="4687" b="36458"/>
          <a:stretch>
            <a:fillRect/>
          </a:stretch>
        </p:blipFill>
        <p:spPr bwMode="auto">
          <a:xfrm>
            <a:off x="714348" y="357166"/>
            <a:ext cx="7786742" cy="578645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DEC1-818E-4BB2-AB39-2368B5A57D19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okul bilgisayar D\Dersler\GIDA MUH KIM134 ORGANİK KİMYA\Bölüm 2 organik\Slayt37.JPG"/>
          <p:cNvPicPr>
            <a:picLocks noChangeAspect="1" noChangeArrowheads="1"/>
          </p:cNvPicPr>
          <p:nvPr/>
        </p:nvPicPr>
        <p:blipFill>
          <a:blip r:embed="rId2" cstate="print"/>
          <a:srcRect l="4687" t="63542" r="4687" b="5208"/>
          <a:stretch>
            <a:fillRect/>
          </a:stretch>
        </p:blipFill>
        <p:spPr bwMode="auto">
          <a:xfrm>
            <a:off x="714348" y="928670"/>
            <a:ext cx="7429552" cy="328614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A828-0BE8-44FB-B3BD-291CB14DDFE5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okul bilgisayar D\Dersler\GIDA MUH KIM134 ORGANİK KİMYA\Bölüm 2 organik\Slayt38.JPG"/>
          <p:cNvPicPr>
            <a:picLocks noChangeAspect="1" noChangeArrowheads="1"/>
          </p:cNvPicPr>
          <p:nvPr/>
        </p:nvPicPr>
        <p:blipFill>
          <a:blip r:embed="rId2" cstate="print"/>
          <a:srcRect l="2343" r="2343" b="35417"/>
          <a:stretch>
            <a:fillRect/>
          </a:stretch>
        </p:blipFill>
        <p:spPr bwMode="auto">
          <a:xfrm>
            <a:off x="571472" y="285728"/>
            <a:ext cx="8001056" cy="621508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012E-9EF8-408D-AA62-2CF7C705A9C9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okul bilgisayar D\Dersler\GIDA MUH KIM134 ORGANİK KİMYA\Bölüm 2 organik\Slayt38.JPG"/>
          <p:cNvPicPr>
            <a:picLocks noChangeAspect="1" noChangeArrowheads="1"/>
          </p:cNvPicPr>
          <p:nvPr/>
        </p:nvPicPr>
        <p:blipFill>
          <a:blip r:embed="rId2" cstate="print"/>
          <a:srcRect l="3906" t="64583" r="5468" b="4166"/>
          <a:stretch>
            <a:fillRect/>
          </a:stretch>
        </p:blipFill>
        <p:spPr bwMode="auto">
          <a:xfrm>
            <a:off x="642910" y="857232"/>
            <a:ext cx="7929618" cy="350046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7D71-0700-4493-9497-3F1F38E1DC7B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okul bilgisayar D\Dersler\GIDA MUH KIM134 ORGANİK KİMYA\Bölüm 2 organik\Slayt23.JPG"/>
          <p:cNvPicPr>
            <a:picLocks noChangeAspect="1" noChangeArrowheads="1"/>
          </p:cNvPicPr>
          <p:nvPr/>
        </p:nvPicPr>
        <p:blipFill>
          <a:blip r:embed="rId2" cstate="print"/>
          <a:srcRect l="5468" t="3125" r="5468" b="48958"/>
          <a:stretch>
            <a:fillRect/>
          </a:stretch>
        </p:blipFill>
        <p:spPr bwMode="auto">
          <a:xfrm>
            <a:off x="714348" y="642918"/>
            <a:ext cx="7715304" cy="485778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A97A-12EC-41EA-8AFD-0C84242E953F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okul bilgisayar D\Dersler\GIDA MUH KIM134 ORGANİK KİMYA\Bölüm 2 organik\Slayt23.JPG"/>
          <p:cNvPicPr>
            <a:picLocks noChangeAspect="1" noChangeArrowheads="1"/>
          </p:cNvPicPr>
          <p:nvPr/>
        </p:nvPicPr>
        <p:blipFill>
          <a:blip r:embed="rId2" cstate="print"/>
          <a:srcRect l="4687" t="51042" r="7031" b="3125"/>
          <a:stretch>
            <a:fillRect/>
          </a:stretch>
        </p:blipFill>
        <p:spPr bwMode="auto">
          <a:xfrm>
            <a:off x="683568" y="620688"/>
            <a:ext cx="7674646" cy="525658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5BC2-C3C8-44E6-8C09-F84AB92B8CB5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okul bilgisayar D\Dersler\GIDA MUH KIM134 ORGANİK KİMYA\Bölüm 2 organik\Slayt24.JPG"/>
          <p:cNvPicPr>
            <a:picLocks noChangeAspect="1" noChangeArrowheads="1"/>
          </p:cNvPicPr>
          <p:nvPr/>
        </p:nvPicPr>
        <p:blipFill>
          <a:blip r:embed="rId2" cstate="print"/>
          <a:srcRect r="7031" b="52083"/>
          <a:stretch>
            <a:fillRect/>
          </a:stretch>
        </p:blipFill>
        <p:spPr bwMode="auto">
          <a:xfrm>
            <a:off x="714348" y="714356"/>
            <a:ext cx="7572428" cy="4286280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881D-41FB-495E-A154-F3FBA5CC4E8D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okul bilgisayar D\Dersler\GIDA MUH KIM134 ORGANİK KİMYA\Bölüm 2 organik\Slayt24.JPG"/>
          <p:cNvPicPr>
            <a:picLocks noChangeAspect="1" noChangeArrowheads="1"/>
          </p:cNvPicPr>
          <p:nvPr/>
        </p:nvPicPr>
        <p:blipFill>
          <a:blip r:embed="rId2" cstate="print"/>
          <a:srcRect l="2343" t="47917" r="2343"/>
          <a:stretch>
            <a:fillRect/>
          </a:stretch>
        </p:blipFill>
        <p:spPr bwMode="auto">
          <a:xfrm>
            <a:off x="857224" y="571480"/>
            <a:ext cx="7286676" cy="507209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505B-30D1-42D3-858B-12E8173534F1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okul bilgisayar D\Dersler\GIDA MUH KIM134 ORGANİK KİMYA\Bölüm 2 organik\Slayt25.JPG"/>
          <p:cNvPicPr>
            <a:picLocks noChangeAspect="1" noChangeArrowheads="1"/>
          </p:cNvPicPr>
          <p:nvPr/>
        </p:nvPicPr>
        <p:blipFill>
          <a:blip r:embed="rId2" cstate="print"/>
          <a:srcRect l="2343" r="7812" b="67708"/>
          <a:stretch>
            <a:fillRect/>
          </a:stretch>
        </p:blipFill>
        <p:spPr bwMode="auto">
          <a:xfrm>
            <a:off x="714348" y="785794"/>
            <a:ext cx="7715304" cy="414340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6737-D563-4090-AA35-B52A1F72D41B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okul bilgisayar D\Dersler\GIDA MUH KIM134 ORGANİK KİMYA\Bölüm 2 organik\Slayt25.JPG"/>
          <p:cNvPicPr>
            <a:picLocks noChangeAspect="1" noChangeArrowheads="1"/>
          </p:cNvPicPr>
          <p:nvPr/>
        </p:nvPicPr>
        <p:blipFill>
          <a:blip r:embed="rId2" cstate="print"/>
          <a:srcRect t="33333" r="3125" b="4166"/>
          <a:stretch>
            <a:fillRect/>
          </a:stretch>
        </p:blipFill>
        <p:spPr bwMode="auto">
          <a:xfrm>
            <a:off x="714348" y="571480"/>
            <a:ext cx="7500990" cy="542928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3D0E-2F0C-406B-8A5E-C0FB65A62E16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POLAT- A.Ü. FEN FAK.KİMYA BÖL.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ılavuz">
  <a:themeElements>
    <a:clrScheme name="Kılavuz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Kılavuz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Kılavuz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721</TotalTime>
  <Words>1006</Words>
  <Application>Microsoft Office PowerPoint</Application>
  <PresentationFormat>Ekran Gösterisi (4:3)</PresentationFormat>
  <Paragraphs>108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0" baseType="lpstr">
      <vt:lpstr>Calibri</vt:lpstr>
      <vt:lpstr>Franklin Gothic Medium</vt:lpstr>
      <vt:lpstr>Wingdings</vt:lpstr>
      <vt:lpstr>Wingdings 2</vt:lpstr>
      <vt:lpstr>Kılavuz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Kamran.Polat</cp:lastModifiedBy>
  <cp:revision>95</cp:revision>
  <dcterms:created xsi:type="dcterms:W3CDTF">2010-02-13T15:18:41Z</dcterms:created>
  <dcterms:modified xsi:type="dcterms:W3CDTF">2018-09-19T20:17:52Z</dcterms:modified>
</cp:coreProperties>
</file>