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0" r:id="rId6"/>
    <p:sldId id="258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110A-0DA1-413E-B2C0-3527507F2429}" type="datetimeFigureOut">
              <a:rPr lang="tr-TR" smtClean="0"/>
              <a:t>3.1.2020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70E2D-628B-4BA2-9DF7-B549D5DA26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1892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110A-0DA1-413E-B2C0-3527507F2429}" type="datetimeFigureOut">
              <a:rPr lang="tr-TR" smtClean="0"/>
              <a:t>3.1.2020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70E2D-628B-4BA2-9DF7-B549D5DA26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861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110A-0DA1-413E-B2C0-3527507F2429}" type="datetimeFigureOut">
              <a:rPr lang="tr-TR" smtClean="0"/>
              <a:t>3.1.2020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70E2D-628B-4BA2-9DF7-B549D5DA26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4059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110A-0DA1-413E-B2C0-3527507F2429}" type="datetimeFigureOut">
              <a:rPr lang="tr-TR" smtClean="0"/>
              <a:t>3.1.2020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70E2D-628B-4BA2-9DF7-B549D5DA26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629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110A-0DA1-413E-B2C0-3527507F2429}" type="datetimeFigureOut">
              <a:rPr lang="tr-TR" smtClean="0"/>
              <a:t>3.1.2020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70E2D-628B-4BA2-9DF7-B549D5DA26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011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110A-0DA1-413E-B2C0-3527507F2429}" type="datetimeFigureOut">
              <a:rPr lang="tr-TR" smtClean="0"/>
              <a:t>3.1.2020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70E2D-628B-4BA2-9DF7-B549D5DA26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2091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110A-0DA1-413E-B2C0-3527507F2429}" type="datetimeFigureOut">
              <a:rPr lang="tr-TR" smtClean="0"/>
              <a:t>3.1.2020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70E2D-628B-4BA2-9DF7-B549D5DA26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4289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110A-0DA1-413E-B2C0-3527507F2429}" type="datetimeFigureOut">
              <a:rPr lang="tr-TR" smtClean="0"/>
              <a:t>3.1.2020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70E2D-628B-4BA2-9DF7-B549D5DA26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4051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110A-0DA1-413E-B2C0-3527507F2429}" type="datetimeFigureOut">
              <a:rPr lang="tr-TR" smtClean="0"/>
              <a:t>3.1.2020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70E2D-628B-4BA2-9DF7-B549D5DA26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0544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110A-0DA1-413E-B2C0-3527507F2429}" type="datetimeFigureOut">
              <a:rPr lang="tr-TR" smtClean="0"/>
              <a:t>3.1.2020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70E2D-628B-4BA2-9DF7-B549D5DA26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9987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110A-0DA1-413E-B2C0-3527507F2429}" type="datetimeFigureOut">
              <a:rPr lang="tr-TR" smtClean="0"/>
              <a:t>3.1.2020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70E2D-628B-4BA2-9DF7-B549D5DA26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3152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C110A-0DA1-413E-B2C0-3527507F2429}" type="datetimeFigureOut">
              <a:rPr lang="tr-TR" smtClean="0"/>
              <a:t>3.1.2020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70E2D-628B-4BA2-9DF7-B549D5DA26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61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DRAMA VE SOSYAL TEORİ İLİŞKİSİ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8569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İnsani Etkileşimlerin Doğası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Yapısalcılar (</a:t>
            </a:r>
            <a:r>
              <a:rPr lang="tr-TR" dirty="0" err="1" smtClean="0"/>
              <a:t>Durkheim</a:t>
            </a:r>
            <a:r>
              <a:rPr lang="tr-TR" dirty="0" smtClean="0"/>
              <a:t>)</a:t>
            </a:r>
          </a:p>
          <a:p>
            <a:r>
              <a:rPr lang="tr-TR" dirty="0" smtClean="0"/>
              <a:t>Yapısalcı </a:t>
            </a:r>
            <a:r>
              <a:rPr lang="tr-TR" dirty="0" err="1" smtClean="0"/>
              <a:t>İşlevselciler</a:t>
            </a:r>
            <a:r>
              <a:rPr lang="tr-TR" dirty="0" smtClean="0"/>
              <a:t> (</a:t>
            </a:r>
            <a:r>
              <a:rPr lang="tr-TR" dirty="0" err="1" smtClean="0"/>
              <a:t>Bourdieu</a:t>
            </a:r>
            <a:r>
              <a:rPr lang="tr-TR" dirty="0" smtClean="0"/>
              <a:t>)</a:t>
            </a:r>
          </a:p>
          <a:p>
            <a:r>
              <a:rPr lang="tr-TR" dirty="0" smtClean="0"/>
              <a:t>Sembolik </a:t>
            </a:r>
            <a:r>
              <a:rPr lang="tr-TR" dirty="0" err="1" smtClean="0"/>
              <a:t>Etkileşimciler</a:t>
            </a:r>
            <a:r>
              <a:rPr lang="tr-TR" dirty="0" smtClean="0"/>
              <a:t> (</a:t>
            </a:r>
            <a:r>
              <a:rPr lang="tr-TR" dirty="0" err="1" smtClean="0"/>
              <a:t>Goffman</a:t>
            </a:r>
            <a:r>
              <a:rPr lang="tr-TR" dirty="0" smtClean="0"/>
              <a:t>)</a:t>
            </a:r>
          </a:p>
          <a:p>
            <a:r>
              <a:rPr lang="tr-TR" dirty="0" smtClean="0"/>
              <a:t>Çatışmacı Kuramlar (</a:t>
            </a:r>
            <a:r>
              <a:rPr lang="tr-TR" dirty="0" err="1" smtClean="0"/>
              <a:t>Weber</a:t>
            </a:r>
            <a:r>
              <a:rPr lang="tr-TR" dirty="0" smtClean="0"/>
              <a:t> ve Marks)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9915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Dramaturgik</a:t>
            </a:r>
            <a:r>
              <a:rPr lang="tr-TR" dirty="0" smtClean="0"/>
              <a:t> Bir Sosyal Alan Olarak Drama Atölyesi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Drama süreçlerine </a:t>
            </a:r>
            <a:r>
              <a:rPr lang="tr-TR" dirty="0" err="1" smtClean="0"/>
              <a:t>Goffman’ın</a:t>
            </a:r>
            <a:r>
              <a:rPr lang="tr-TR" dirty="0" smtClean="0"/>
              <a:t> </a:t>
            </a:r>
            <a:r>
              <a:rPr lang="tr-TR" dirty="0" err="1" smtClean="0"/>
              <a:t>dramaturjik</a:t>
            </a:r>
            <a:r>
              <a:rPr lang="tr-TR" dirty="0" smtClean="0"/>
              <a:t> yaklaşımının uygulanması ve benliğin sunumu üzerine değerlendirmeler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6376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Dramanın </a:t>
            </a:r>
            <a:r>
              <a:rPr lang="tr-TR" dirty="0" err="1" smtClean="0"/>
              <a:t>Bourdieu</a:t>
            </a:r>
            <a:r>
              <a:rPr lang="tr-TR" dirty="0" smtClean="0"/>
              <a:t> Sosyolojisi Bağlamında Değerlendirilmesi	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Alan ve Sermaye Türleri</a:t>
            </a:r>
          </a:p>
          <a:p>
            <a:r>
              <a:rPr lang="tr-TR" dirty="0" smtClean="0"/>
              <a:t>Habitus</a:t>
            </a:r>
          </a:p>
          <a:p>
            <a:r>
              <a:rPr lang="tr-TR" dirty="0" smtClean="0"/>
              <a:t>Bir Alan Olarak Drama</a:t>
            </a:r>
          </a:p>
          <a:p>
            <a:r>
              <a:rPr lang="tr-TR" dirty="0" smtClean="0"/>
              <a:t>Drama Süreçlerinde Kültürel Sermayenin İşlevi</a:t>
            </a:r>
          </a:p>
          <a:p>
            <a:r>
              <a:rPr lang="tr-TR" dirty="0" smtClean="0"/>
              <a:t>Drama Süreçlerini Etkili Yönetmek Bağlamında Habitusu Anlamanın Önemi</a:t>
            </a:r>
          </a:p>
        </p:txBody>
      </p:sp>
    </p:spTree>
    <p:extLst>
      <p:ext uri="{BB962C8B-B14F-4D97-AF65-F5344CB8AC3E}">
        <p14:creationId xmlns:p14="http://schemas.microsoft.com/office/powerpoint/2010/main" val="1480047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Drama Katılımcısının </a:t>
            </a:r>
            <a:r>
              <a:rPr lang="tr-TR" dirty="0" err="1" smtClean="0"/>
              <a:t>Sosyo</a:t>
            </a:r>
            <a:r>
              <a:rPr lang="tr-TR" dirty="0" smtClean="0"/>
              <a:t>-Kültürel ve </a:t>
            </a:r>
            <a:r>
              <a:rPr lang="tr-TR" dirty="0" err="1" smtClean="0"/>
              <a:t>Sosyo</a:t>
            </a:r>
            <a:r>
              <a:rPr lang="tr-TR" dirty="0" smtClean="0"/>
              <a:t>-Ekonomik Çözümlenmesi	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Drama süreçlerindeki insani etkileşimi ve bu etkileşim yoluyla inşa edilen anlam</a:t>
            </a:r>
          </a:p>
          <a:p>
            <a:r>
              <a:rPr lang="tr-TR" dirty="0" smtClean="0"/>
              <a:t>Üretilen anlamın karşılığı</a:t>
            </a:r>
          </a:p>
          <a:p>
            <a:r>
              <a:rPr lang="tr-TR" dirty="0" smtClean="0"/>
              <a:t>Anlamın doğası ve temelleri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7347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Yoğun İnsani Etkileşimin Alanı Olarak Drama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Drama süreçlerindeki insani etkileşimin eğitmenlik ve planlama açısından değerlendirilmesi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6617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113</Words>
  <Application>Microsoft Office PowerPoint</Application>
  <PresentationFormat>Geniş ekran</PresentationFormat>
  <Paragraphs>20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DRAMA VE SOSYAL TEORİ İLİŞKİSİ</vt:lpstr>
      <vt:lpstr>İnsani Etkileşimlerin Doğası</vt:lpstr>
      <vt:lpstr>Dramaturgik Bir Sosyal Alan Olarak Drama Atölyesi</vt:lpstr>
      <vt:lpstr>Dramanın Bourdieu Sosyolojisi Bağlamında Değerlendirilmesi </vt:lpstr>
      <vt:lpstr>Drama Katılımcısının Sosyo-Kültürel ve Sosyo-Ekonomik Çözümlenmesi </vt:lpstr>
      <vt:lpstr>Yoğun İnsani Etkileşimin Alanı Olarak Drama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DRAMA VE SOSYAL TEORİ İLİŞKİSİ</dc:title>
  <dc:creator>ihsan metinnam</dc:creator>
  <cp:lastModifiedBy>ihsan metinnam</cp:lastModifiedBy>
  <cp:revision>1</cp:revision>
  <dcterms:created xsi:type="dcterms:W3CDTF">2020-01-03T12:30:31Z</dcterms:created>
  <dcterms:modified xsi:type="dcterms:W3CDTF">2020-01-03T12:35:01Z</dcterms:modified>
</cp:coreProperties>
</file>