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B2AF-6644-48FF-90DB-3A28B7E90CE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1C25-AB90-4841-8642-3CDBD700FD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08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B2AF-6644-48FF-90DB-3A28B7E90CE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1C25-AB90-4841-8642-3CDBD700FD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48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9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Primary Growth of Shoots - Apical Meristems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Tissue Organization of Leaves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9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Vascular Cambium and Secondary Vascular Tissue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9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5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Cork Cambium and the Production of Periderm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Concept 35.5: Growth, morphogenesis, and differentiation produce the plant body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Growth: Cell Division and Cell Expansion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Common Types of Plant Cells - are </a:t>
            </a:r>
            <a:r>
              <a:rPr lang="en-US" altLang="tr-TR" sz="3200" smtClean="0"/>
              <a:t>specialized of cells in structure and function.</a:t>
            </a:r>
            <a:endParaRPr lang="en-US" altLang="tr-TR" sz="32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2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Orientation of Cell Expansion</a:t>
            </a:r>
            <a:endParaRPr lang="en-US" altLang="tr-TR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Morphogenesis and Pattern Formation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1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Gene Expression and Control of Cellular Differentiation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Location and a Cell’s Developmental Fate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1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Genetic Control of Flowering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3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chemeClr val="tx1"/>
                </a:solidFill>
                <a:latin typeface="Arial" panose="020B0604020202020204" pitchFamily="34" charset="0"/>
              </a:rPr>
              <a:t>   Sclerenchyma Cells</a:t>
            </a:r>
            <a:endParaRPr lang="en-US" altLang="tr-T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2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5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rgbClr val="CA0F2B"/>
                </a:solidFill>
                <a:latin typeface="Arial" panose="020B0604020202020204" pitchFamily="34" charset="0"/>
              </a:rPr>
              <a:t>Sugar-Conducting</a:t>
            </a:r>
            <a:r>
              <a:rPr lang="en-US" altLang="tr-TR" smtClean="0">
                <a:solidFill>
                  <a:schemeClr val="tx1"/>
                </a:solidFill>
                <a:latin typeface="Arial" panose="020B0604020202020204" pitchFamily="34" charset="0"/>
              </a:rPr>
              <a:t> Cells of the </a:t>
            </a:r>
            <a:r>
              <a:rPr lang="en-US" altLang="tr-TR" smtClean="0">
                <a:solidFill>
                  <a:srgbClr val="CA0F2B"/>
                </a:solidFill>
                <a:latin typeface="Arial" panose="020B0604020202020204" pitchFamily="34" charset="0"/>
              </a:rPr>
              <a:t>Phloem</a:t>
            </a:r>
            <a:endParaRPr lang="en-US" altLang="tr-T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9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Concept 35.2: Meristems generate cells for new organs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5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Primary Growth - Lengthens Roots and Shoots</a:t>
            </a:r>
            <a:endParaRPr lang="en-US" alt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Geniş ekran</PresentationFormat>
  <Paragraphs>16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Sunusu</vt:lpstr>
      <vt:lpstr>Common Types of Plant Cells - are specialized of cells in structure and function.</vt:lpstr>
      <vt:lpstr>   Sclerenchyma Cells</vt:lpstr>
      <vt:lpstr>PowerPoint Sunusu</vt:lpstr>
      <vt:lpstr>Sugar-Conducting Cells of the Phloem</vt:lpstr>
      <vt:lpstr>Concept 35.2: Meristems generate cells for new organs</vt:lpstr>
      <vt:lpstr>PowerPoint Sunusu</vt:lpstr>
      <vt:lpstr>PowerPoint Sunusu</vt:lpstr>
      <vt:lpstr>Primary Growth - Lengthens Roots and Shoots</vt:lpstr>
      <vt:lpstr>PowerPoint Sunusu</vt:lpstr>
      <vt:lpstr>Primary Growth of Shoots - Apical Meristems</vt:lpstr>
      <vt:lpstr>PowerPoint Sunusu</vt:lpstr>
      <vt:lpstr>Tissue Organization of Leaves</vt:lpstr>
      <vt:lpstr>PowerPoint Sunusu</vt:lpstr>
      <vt:lpstr>The Vascular Cambium and Secondary Vascular Tissue</vt:lpstr>
      <vt:lpstr>PowerPoint Sunusu</vt:lpstr>
      <vt:lpstr>The Cork Cambium and the Production of Periderm</vt:lpstr>
      <vt:lpstr>Concept 35.5: Growth, morphogenesis, and differentiation produce the plant body</vt:lpstr>
      <vt:lpstr>Growth: Cell Division and Cell Expansion</vt:lpstr>
      <vt:lpstr>Orientation of Cell Expansion</vt:lpstr>
      <vt:lpstr>Morphogenesis and Pattern Formation</vt:lpstr>
      <vt:lpstr>Gene Expression and Control of Cellular Differentiation</vt:lpstr>
      <vt:lpstr>Location and a Cell’s Developmental Fate</vt:lpstr>
      <vt:lpstr>Genetic Control of Flowering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2020-01-24T13:42:43Z</dcterms:created>
  <dcterms:modified xsi:type="dcterms:W3CDTF">2020-01-24T13:42:43Z</dcterms:modified>
</cp:coreProperties>
</file>