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DB2AF-6644-48FF-90DB-3A28B7E90CE8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51C25-AB90-4841-8642-3CDBD700FD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4081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6DB2AF-6644-48FF-90DB-3A28B7E90CE8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51C25-AB90-4841-8642-3CDBD700FD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7487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36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5994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Primary Growth of Shoots - Apical Meristems</a:t>
            </a:r>
            <a:endParaRPr lang="en-US" altLang="tr-TR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929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984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Tissue Organization of Leaves</a:t>
            </a:r>
            <a:endParaRPr lang="en-US" altLang="tr-TR" b="0" i="1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9508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1972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The Vascular Cambium and Secondary Vascular Tissue</a:t>
            </a:r>
            <a:endParaRPr lang="en-US" altLang="tr-TR" b="0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6912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539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The Cork Cambium and the Production of Periderm</a:t>
            </a:r>
            <a:endParaRPr lang="en-US" altLang="tr-TR" b="0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4242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Concept 35.5: Growth, morphogenesis, and differentiation produce the plant body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8747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Growth: Cell Division and Cell Expansion</a:t>
            </a:r>
            <a:endParaRPr lang="en-US" altLang="tr-TR" b="0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185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Common Types of Plant Cells - are </a:t>
            </a:r>
            <a:r>
              <a:rPr lang="en-US" altLang="tr-TR" sz="3200" smtClean="0"/>
              <a:t>specialized of cells in structure and function.</a:t>
            </a:r>
            <a:endParaRPr lang="en-US" altLang="tr-TR" sz="320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9229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Orientation of Cell Expansion</a:t>
            </a:r>
            <a:endParaRPr lang="en-US" altLang="tr-TR" i="1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612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Morphogenesis and Pattern Formation</a:t>
            </a:r>
            <a:endParaRPr lang="en-US" altLang="tr-TR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3184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Gene Expression and Control of Cellular Differentiation</a:t>
            </a:r>
            <a:endParaRPr lang="en-US" altLang="tr-TR" b="0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516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Location and a Cell’s Developmental Fate</a:t>
            </a:r>
            <a:endParaRPr lang="en-US" altLang="tr-TR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3140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Genetic Control of Flowering</a:t>
            </a:r>
            <a:endParaRPr lang="en-US" altLang="tr-TR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7938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5446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488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>
                <a:solidFill>
                  <a:schemeClr val="tx1"/>
                </a:solidFill>
                <a:latin typeface="Arial" panose="020B0604020202020204" pitchFamily="34" charset="0"/>
              </a:rPr>
              <a:t>   Sclerenchyma Cells</a:t>
            </a:r>
            <a:endParaRPr lang="en-US" altLang="tr-TR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221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157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>
                <a:solidFill>
                  <a:srgbClr val="CA0F2B"/>
                </a:solidFill>
                <a:latin typeface="Arial" panose="020B0604020202020204" pitchFamily="34" charset="0"/>
              </a:rPr>
              <a:t>Sugar-Conducting</a:t>
            </a:r>
            <a:r>
              <a:rPr lang="en-US" altLang="tr-TR" smtClean="0">
                <a:solidFill>
                  <a:schemeClr val="tx1"/>
                </a:solidFill>
                <a:latin typeface="Arial" panose="020B0604020202020204" pitchFamily="34" charset="0"/>
              </a:rPr>
              <a:t> Cells of the </a:t>
            </a:r>
            <a:r>
              <a:rPr lang="en-US" altLang="tr-TR" smtClean="0">
                <a:solidFill>
                  <a:srgbClr val="CA0F2B"/>
                </a:solidFill>
                <a:latin typeface="Arial" panose="020B0604020202020204" pitchFamily="34" charset="0"/>
              </a:rPr>
              <a:t>Phloem</a:t>
            </a:r>
            <a:endParaRPr lang="en-US" altLang="tr-TR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090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Concept 35.2: Meristems generate cells for new organs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553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203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655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Primary Growth - Lengthens Roots and Shoots</a:t>
            </a:r>
            <a:endParaRPr lang="en-US" altLang="tr-TR" dirty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871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</Words>
  <Application>Microsoft Office PowerPoint</Application>
  <PresentationFormat>Geniş ekran</PresentationFormat>
  <Paragraphs>16</Paragraphs>
  <Slides>26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Teması</vt:lpstr>
      <vt:lpstr>PowerPoint Sunusu</vt:lpstr>
      <vt:lpstr>Common Types of Plant Cells - are specialized of cells in structure and function.</vt:lpstr>
      <vt:lpstr>   Sclerenchyma Cells</vt:lpstr>
      <vt:lpstr>PowerPoint Sunusu</vt:lpstr>
      <vt:lpstr>Sugar-Conducting Cells of the Phloem</vt:lpstr>
      <vt:lpstr>Concept 35.2: Meristems generate cells for new organs</vt:lpstr>
      <vt:lpstr>PowerPoint Sunusu</vt:lpstr>
      <vt:lpstr>PowerPoint Sunusu</vt:lpstr>
      <vt:lpstr>Primary Growth - Lengthens Roots and Shoots</vt:lpstr>
      <vt:lpstr>PowerPoint Sunusu</vt:lpstr>
      <vt:lpstr>Primary Growth of Shoots - Apical Meristems</vt:lpstr>
      <vt:lpstr>PowerPoint Sunusu</vt:lpstr>
      <vt:lpstr>Tissue Organization of Leaves</vt:lpstr>
      <vt:lpstr>PowerPoint Sunusu</vt:lpstr>
      <vt:lpstr>The Vascular Cambium and Secondary Vascular Tissue</vt:lpstr>
      <vt:lpstr>PowerPoint Sunusu</vt:lpstr>
      <vt:lpstr>The Cork Cambium and the Production of Periderm</vt:lpstr>
      <vt:lpstr>Concept 35.5: Growth, morphogenesis, and differentiation produce the plant body</vt:lpstr>
      <vt:lpstr>Growth: Cell Division and Cell Expansion</vt:lpstr>
      <vt:lpstr>Orientation of Cell Expansion</vt:lpstr>
      <vt:lpstr>Morphogenesis and Pattern Formation</vt:lpstr>
      <vt:lpstr>Gene Expression and Control of Cellular Differentiation</vt:lpstr>
      <vt:lpstr>Location and a Cell’s Developmental Fate</vt:lpstr>
      <vt:lpstr>Genetic Control of Flowering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isabaskose@gmail.com</dc:creator>
  <cp:lastModifiedBy>isabaskose@gmail.com</cp:lastModifiedBy>
  <cp:revision>1</cp:revision>
  <dcterms:created xsi:type="dcterms:W3CDTF">2020-01-24T13:42:43Z</dcterms:created>
  <dcterms:modified xsi:type="dcterms:W3CDTF">2020-01-24T13:42:43Z</dcterms:modified>
</cp:coreProperties>
</file>