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1"/>
  </p:notesMasterIdLst>
  <p:sldIdLst>
    <p:sldId id="256" r:id="rId3"/>
    <p:sldId id="330" r:id="rId4"/>
    <p:sldId id="331" r:id="rId5"/>
    <p:sldId id="332" r:id="rId6"/>
    <p:sldId id="333" r:id="rId7"/>
    <p:sldId id="334" r:id="rId8"/>
    <p:sldId id="335" r:id="rId9"/>
    <p:sldId id="33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1652" autoAdjust="0"/>
  </p:normalViewPr>
  <p:slideViewPr>
    <p:cSldViewPr>
      <p:cViewPr varScale="1">
        <p:scale>
          <a:sx n="106" d="100"/>
          <a:sy n="106" d="100"/>
        </p:scale>
        <p:origin x="177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F9BCBA-D182-4258-98FB-2F92148C12AD}" type="datetimeFigureOut">
              <a:rPr lang="tr-TR" smtClean="0"/>
              <a:t>1.06.2018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060826-4FC3-4267-AF64-5F9C489B87AD}" type="slidenum">
              <a:rPr lang="tr-TR" smtClean="0"/>
              <a:t>‹#›</a:t>
            </a:fld>
            <a:endParaRPr lang="tr-TR"/>
          </a:p>
        </p:txBody>
      </p:sp>
    </p:spTree>
    <p:extLst>
      <p:ext uri="{BB962C8B-B14F-4D97-AF65-F5344CB8AC3E}">
        <p14:creationId xmlns:p14="http://schemas.microsoft.com/office/powerpoint/2010/main" val="354469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65FD1976-81E6-4AF3-BBB9-03E4301223A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56963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32AFC5B-D03A-479B-A73F-3951E76DAB4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297421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C9FF5F7-057F-4E98-92FF-50F99ADD359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05797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4DB41CEE-BF90-4F21-8A42-C81FBDB8D33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76393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EF3FCB3D-227F-4A66-88A9-9EA4B001641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43031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4A31A5CB-874C-4796-932E-79764A4A7EE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92844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7AA59-548C-457A-B655-830E9CAEEA80}"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136769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A9F275A0-E99F-4DC2-8A95-C5B31104CF5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236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6C0D43F-AB27-48FA-A40A-6BCF6B96A92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8374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28FFD82-91E9-485B-AB69-EF2DBFCB35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72208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5D70858C-0B65-450B-A9A2-306C136F0B8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8449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A2B994-2CA8-4287-9993-5317DA251190}" type="datetimeFigureOut">
              <a:rPr lang="tr-TR" smtClean="0"/>
              <a:t>1.06.2018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A2B994-2CA8-4287-9993-5317DA251190}" type="datetimeFigureOut">
              <a:rPr lang="tr-TR" smtClean="0"/>
              <a:t>1.06.2018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B994-2CA8-4287-9993-5317DA251190}" type="datetimeFigureOut">
              <a:rPr lang="tr-TR" smtClean="0"/>
              <a:t>1.06.2018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64A2B994-2CA8-4287-9993-5317DA251190}" type="datetimeFigureOut">
              <a:rPr lang="tr-TR" smtClean="0"/>
              <a:t>1.06.2018</a:t>
            </a:fld>
            <a:endParaRPr lang="tr-TR"/>
          </a:p>
        </p:txBody>
      </p:sp>
      <p:sp>
        <p:nvSpPr>
          <p:cNvPr id="9" name="Slide Number Placeholder 8"/>
          <p:cNvSpPr>
            <a:spLocks noGrp="1"/>
          </p:cNvSpPr>
          <p:nvPr>
            <p:ph type="sldNum" sz="quarter" idx="11"/>
          </p:nvPr>
        </p:nvSpPr>
        <p:spPr/>
        <p:txBody>
          <a:bodyPr/>
          <a:lstStyle/>
          <a:p>
            <a:fld id="{9BB22C41-B5CD-4C61-8765-73541A484464}"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BB22C41-B5CD-4C61-8765-73541A484464}"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A2B994-2CA8-4287-9993-5317DA251190}" type="datetimeFigureOut">
              <a:rPr lang="tr-TR" smtClean="0"/>
              <a:t>1.06.2018</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98CFB62-C774-402F-A9D6-8CEEC43DA8EB}" type="slidenum">
              <a:rPr lang="tr-TR" smtClean="0">
                <a:solidFill>
                  <a:srgbClr val="000000"/>
                </a:solidFill>
              </a:rPr>
              <a:pPr fontAlgn="base">
                <a:spcBef>
                  <a:spcPct val="0"/>
                </a:spcBef>
                <a:spcAft>
                  <a:spcPct val="0"/>
                </a:spcAft>
              </a:pPr>
              <a:t>‹#›</a:t>
            </a:fld>
            <a:endParaRPr lang="tr-TR" smtClean="0">
              <a:solidFill>
                <a:srgbClr val="000000"/>
              </a:solidFill>
            </a:endParaRPr>
          </a:p>
        </p:txBody>
      </p:sp>
    </p:spTree>
    <p:extLst>
      <p:ext uri="{BB962C8B-B14F-4D97-AF65-F5344CB8AC3E}">
        <p14:creationId xmlns:p14="http://schemas.microsoft.com/office/powerpoint/2010/main" val="3355230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668016"/>
          </a:xfrm>
        </p:spPr>
        <p:txBody>
          <a:bodyPr/>
          <a:lstStyle/>
          <a:p>
            <a:r>
              <a:rPr lang="tr-TR" dirty="0" smtClean="0"/>
              <a:t>   İLETİŞİM</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953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294967295"/>
          </p:nvPr>
        </p:nvSpPr>
        <p:spPr>
          <a:xfrm>
            <a:off x="6553200" y="6243638"/>
            <a:ext cx="2133600" cy="457200"/>
          </a:xfrm>
          <a:prstGeom prst="rect">
            <a:avLst/>
          </a:prstGeom>
        </p:spPr>
        <p:txBody>
          <a:bodyPr/>
          <a:lstStyle/>
          <a:p>
            <a:fld id="{4BD229C6-DB29-43BC-B7EF-5ED289A53888}" type="slidenum">
              <a:rPr lang="tr-TR" altLang="en-US"/>
              <a:pPr/>
              <a:t>2</a:t>
            </a:fld>
            <a:endParaRPr lang="tr-TR" altLang="en-US"/>
          </a:p>
        </p:txBody>
      </p:sp>
      <p:sp>
        <p:nvSpPr>
          <p:cNvPr id="64516" name="Rectangle 4"/>
          <p:cNvSpPr>
            <a:spLocks noGrp="1" noChangeArrowheads="1"/>
          </p:cNvSpPr>
          <p:nvPr>
            <p:ph type="ctrTitle"/>
          </p:nvPr>
        </p:nvSpPr>
        <p:spPr/>
        <p:txBody>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El </a:t>
            </a:r>
            <a:r>
              <a:rPr lang="tr-TR" dirty="0"/>
              <a:t>ve Kol Hareketleri</a:t>
            </a:r>
          </a:p>
        </p:txBody>
      </p:sp>
    </p:spTree>
    <p:extLst>
      <p:ext uri="{BB962C8B-B14F-4D97-AF65-F5344CB8AC3E}">
        <p14:creationId xmlns:p14="http://schemas.microsoft.com/office/powerpoint/2010/main" val="3724354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EEF0872F-5172-43F8-8D9B-9A8CBFB8E82D}" type="slidenum">
              <a:rPr lang="tr-TR" altLang="en-US"/>
              <a:pPr/>
              <a:t>3</a:t>
            </a:fld>
            <a:endParaRPr lang="tr-TR" altLang="en-US"/>
          </a:p>
        </p:txBody>
      </p:sp>
      <p:sp>
        <p:nvSpPr>
          <p:cNvPr id="66562" name="Rectangle 2"/>
          <p:cNvSpPr>
            <a:spLocks noGrp="1" noChangeArrowheads="1"/>
          </p:cNvSpPr>
          <p:nvPr>
            <p:ph type="title"/>
          </p:nvPr>
        </p:nvSpPr>
        <p:spPr/>
        <p:txBody>
          <a:bodyPr/>
          <a:lstStyle/>
          <a:p>
            <a:r>
              <a:rPr lang="tr-TR"/>
              <a:t>Temel el hareketleri</a:t>
            </a:r>
          </a:p>
        </p:txBody>
      </p:sp>
      <p:sp>
        <p:nvSpPr>
          <p:cNvPr id="66563" name="Rectangle 3"/>
          <p:cNvSpPr>
            <a:spLocks noGrp="1" noChangeArrowheads="1"/>
          </p:cNvSpPr>
          <p:nvPr>
            <p:ph type="body" idx="1"/>
          </p:nvPr>
        </p:nvSpPr>
        <p:spPr>
          <a:xfrm>
            <a:off x="3131840" y="1600200"/>
            <a:ext cx="5554960" cy="4525963"/>
          </a:xfrm>
        </p:spPr>
        <p:txBody>
          <a:bodyPr/>
          <a:lstStyle/>
          <a:p>
            <a:pPr algn="ctr">
              <a:buFont typeface="Wingdings" pitchFamily="2" charset="2"/>
              <a:buNone/>
            </a:pPr>
            <a:r>
              <a:rPr lang="tr-TR" sz="2800" dirty="0"/>
              <a:t>         </a:t>
            </a:r>
            <a:r>
              <a:rPr lang="tr-TR" sz="2800" dirty="0" smtClean="0"/>
              <a:t>Havayı </a:t>
            </a:r>
            <a:r>
              <a:rPr lang="tr-TR" sz="2800" dirty="0"/>
              <a:t>hassas bir şekilde kavrama; insan eliyle ya anlattığı konuya hassasiyet kazandırmaya çalışır ya da konuştuğu konuyla ilgili olarak gücünü göstermeye çalışır. Hassasiyet jestinde başparmak ve parmak uçlar, güç jestinde ise eli bütünü kullanır.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2492896"/>
            <a:ext cx="3240360" cy="2664296"/>
          </a:xfrm>
          <a:prstGeom prst="rect">
            <a:avLst/>
          </a:prstGeom>
        </p:spPr>
      </p:pic>
    </p:spTree>
    <p:extLst>
      <p:ext uri="{BB962C8B-B14F-4D97-AF65-F5344CB8AC3E}">
        <p14:creationId xmlns:p14="http://schemas.microsoft.com/office/powerpoint/2010/main" val="501766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10BB5046-920C-4F41-A0A2-5C969BEE4569}" type="slidenum">
              <a:rPr lang="tr-TR" altLang="en-US"/>
              <a:pPr/>
              <a:t>4</a:t>
            </a:fld>
            <a:endParaRPr lang="tr-TR" altLang="en-US"/>
          </a:p>
        </p:txBody>
      </p:sp>
      <p:sp>
        <p:nvSpPr>
          <p:cNvPr id="67586" name="Rectangle 2"/>
          <p:cNvSpPr>
            <a:spLocks noGrp="1" noChangeArrowheads="1"/>
          </p:cNvSpPr>
          <p:nvPr>
            <p:ph type="title"/>
          </p:nvPr>
        </p:nvSpPr>
        <p:spPr/>
        <p:txBody>
          <a:bodyPr/>
          <a:lstStyle/>
          <a:p>
            <a:r>
              <a:rPr lang="tr-TR"/>
              <a:t>2-Havayı güçlü bir şekilde kavrama</a:t>
            </a:r>
          </a:p>
        </p:txBody>
      </p:sp>
      <p:sp>
        <p:nvSpPr>
          <p:cNvPr id="67587" name="Rectangle 3"/>
          <p:cNvSpPr>
            <a:spLocks noGrp="1" noChangeArrowheads="1"/>
          </p:cNvSpPr>
          <p:nvPr>
            <p:ph type="body" idx="1"/>
          </p:nvPr>
        </p:nvSpPr>
        <p:spPr>
          <a:xfrm>
            <a:off x="3419872" y="1600200"/>
            <a:ext cx="5266928" cy="4525963"/>
          </a:xfrm>
        </p:spPr>
        <p:txBody>
          <a:bodyPr/>
          <a:lstStyle/>
          <a:p>
            <a:pPr algn="ctr">
              <a:buFont typeface="Wingdings" pitchFamily="2" charset="2"/>
              <a:buNone/>
            </a:pPr>
            <a:r>
              <a:rPr lang="tr-TR" sz="2800" dirty="0"/>
              <a:t>          </a:t>
            </a:r>
            <a:endParaRPr lang="tr-TR" sz="2800" dirty="0" smtClean="0"/>
          </a:p>
          <a:p>
            <a:pPr algn="ctr">
              <a:buFont typeface="Wingdings" pitchFamily="2" charset="2"/>
              <a:buNone/>
            </a:pPr>
            <a:r>
              <a:rPr lang="tr-TR" sz="2800" dirty="0" smtClean="0"/>
              <a:t>Güçlü </a:t>
            </a:r>
            <a:r>
              <a:rPr lang="tr-TR" sz="2800" dirty="0"/>
              <a:t>kavrama jestini, bir konuda kararlılığımızı ve gerekirse en sert mücadeleye bile hazır olduğumuzu göstermek için kullanırız. Sıkılmış bir yumrukla yapılan konuşma toplulukları duygusal olarak heyecanlandırır.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5" y="2420888"/>
            <a:ext cx="3456384" cy="3312368"/>
          </a:xfrm>
          <a:prstGeom prst="rect">
            <a:avLst/>
          </a:prstGeom>
        </p:spPr>
      </p:pic>
    </p:spTree>
    <p:extLst>
      <p:ext uri="{BB962C8B-B14F-4D97-AF65-F5344CB8AC3E}">
        <p14:creationId xmlns:p14="http://schemas.microsoft.com/office/powerpoint/2010/main" val="1156183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537B6E6E-E2F1-4421-926B-60980034FA5E}" type="slidenum">
              <a:rPr lang="tr-TR" altLang="en-US"/>
              <a:pPr/>
              <a:t>5</a:t>
            </a:fld>
            <a:endParaRPr lang="tr-TR" altLang="en-US"/>
          </a:p>
        </p:txBody>
      </p:sp>
      <p:sp>
        <p:nvSpPr>
          <p:cNvPr id="68610" name="Rectangle 2"/>
          <p:cNvSpPr>
            <a:spLocks noGrp="1" noChangeArrowheads="1"/>
          </p:cNvSpPr>
          <p:nvPr>
            <p:ph type="title"/>
          </p:nvPr>
        </p:nvSpPr>
        <p:spPr/>
        <p:txBody>
          <a:bodyPr/>
          <a:lstStyle/>
          <a:p>
            <a:r>
              <a:rPr lang="tr-TR"/>
              <a:t>3-Havaya vurma</a:t>
            </a:r>
          </a:p>
        </p:txBody>
      </p:sp>
      <p:sp>
        <p:nvSpPr>
          <p:cNvPr id="68611" name="Rectangle 3"/>
          <p:cNvSpPr>
            <a:spLocks noGrp="1" noChangeArrowheads="1"/>
          </p:cNvSpPr>
          <p:nvPr>
            <p:ph type="body" idx="1"/>
          </p:nvPr>
        </p:nvSpPr>
        <p:spPr>
          <a:xfrm>
            <a:off x="3491880" y="1600200"/>
            <a:ext cx="5194920" cy="4525963"/>
          </a:xfrm>
        </p:spPr>
        <p:txBody>
          <a:bodyPr/>
          <a:lstStyle/>
          <a:p>
            <a:pPr algn="ctr">
              <a:buFont typeface="Wingdings" pitchFamily="2" charset="2"/>
              <a:buNone/>
            </a:pPr>
            <a:r>
              <a:rPr lang="tr-TR" dirty="0"/>
              <a:t>          Oldukça saldırgan bir ton taşıyan bu jestte konuşmacı açık olan avuç içiyle yukarıdan aşağıya havaya vurur. Bu kişinin savunmacı olduğu fikrindeki kararlılığının, gerekirse kavgaya kadar gidebileceğinin işaretidir.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988840"/>
            <a:ext cx="3203778" cy="3744416"/>
          </a:xfrm>
          <a:prstGeom prst="rect">
            <a:avLst/>
          </a:prstGeom>
        </p:spPr>
      </p:pic>
    </p:spTree>
    <p:extLst>
      <p:ext uri="{BB962C8B-B14F-4D97-AF65-F5344CB8AC3E}">
        <p14:creationId xmlns:p14="http://schemas.microsoft.com/office/powerpoint/2010/main" val="3245918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7981A324-2B61-4A88-BB42-4A1FBBED8385}" type="slidenum">
              <a:rPr lang="tr-TR" altLang="en-US"/>
              <a:pPr/>
              <a:t>6</a:t>
            </a:fld>
            <a:endParaRPr lang="tr-TR" altLang="en-US"/>
          </a:p>
        </p:txBody>
      </p:sp>
      <p:sp>
        <p:nvSpPr>
          <p:cNvPr id="69634" name="Rectangle 2"/>
          <p:cNvSpPr>
            <a:spLocks noGrp="1" noChangeArrowheads="1"/>
          </p:cNvSpPr>
          <p:nvPr>
            <p:ph type="title"/>
          </p:nvPr>
        </p:nvSpPr>
        <p:spPr/>
        <p:txBody>
          <a:bodyPr/>
          <a:lstStyle/>
          <a:p>
            <a:r>
              <a:rPr lang="tr-TR" sz="3800"/>
              <a:t>4-İki elin makas gibi kişiden yana doğru açılması</a:t>
            </a:r>
          </a:p>
        </p:txBody>
      </p:sp>
      <p:sp>
        <p:nvSpPr>
          <p:cNvPr id="69635" name="Rectangle 3"/>
          <p:cNvSpPr>
            <a:spLocks noGrp="1" noChangeArrowheads="1"/>
          </p:cNvSpPr>
          <p:nvPr>
            <p:ph type="body" idx="1"/>
          </p:nvPr>
        </p:nvSpPr>
        <p:spPr/>
        <p:txBody>
          <a:bodyPr/>
          <a:lstStyle/>
          <a:p>
            <a:pPr algn="just">
              <a:buFont typeface="Wingdings" pitchFamily="2" charset="2"/>
              <a:buNone/>
            </a:pPr>
            <a:r>
              <a:rPr lang="tr-TR"/>
              <a:t>          Bu çok şiddetli bir reddediş ifadesidir. Konuşmacı bu jestiyle, sağındaki ve solundakilerle arasına düşmanca bir set çektiğini göstermiş olur. Eli yanlamasında yukarıdan aşağıya doğru hareket ettirmek hayali bir karşı koyuşu bastırmaktır ve kişinin kendi görüşünün gücünü ortaya koymayı amaçlar. Bu üstünlük belirten bir davranıştır. </a:t>
            </a:r>
          </a:p>
        </p:txBody>
      </p:sp>
    </p:spTree>
    <p:extLst>
      <p:ext uri="{BB962C8B-B14F-4D97-AF65-F5344CB8AC3E}">
        <p14:creationId xmlns:p14="http://schemas.microsoft.com/office/powerpoint/2010/main" val="422691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8DA57463-4C35-4882-AC4E-A7A39E4C1A49}" type="slidenum">
              <a:rPr lang="tr-TR" altLang="en-US"/>
              <a:pPr/>
              <a:t>7</a:t>
            </a:fld>
            <a:endParaRPr lang="tr-TR" altLang="en-US"/>
          </a:p>
        </p:txBody>
      </p:sp>
      <p:sp>
        <p:nvSpPr>
          <p:cNvPr id="71682" name="Rectangle 2"/>
          <p:cNvSpPr>
            <a:spLocks noGrp="1" noChangeArrowheads="1"/>
          </p:cNvSpPr>
          <p:nvPr>
            <p:ph type="title"/>
          </p:nvPr>
        </p:nvSpPr>
        <p:spPr/>
        <p:txBody>
          <a:bodyPr/>
          <a:lstStyle/>
          <a:p>
            <a:r>
              <a:rPr lang="tr-TR"/>
              <a:t>Parmağın Havaya Kalkması </a:t>
            </a:r>
          </a:p>
        </p:txBody>
      </p:sp>
      <p:sp>
        <p:nvSpPr>
          <p:cNvPr id="71683" name="Rectangle 3"/>
          <p:cNvSpPr>
            <a:spLocks noGrp="1" noChangeArrowheads="1"/>
          </p:cNvSpPr>
          <p:nvPr>
            <p:ph type="body" idx="1"/>
          </p:nvPr>
        </p:nvSpPr>
        <p:spPr>
          <a:xfrm>
            <a:off x="3851920" y="1600200"/>
            <a:ext cx="4834880" cy="4525963"/>
          </a:xfrm>
        </p:spPr>
        <p:txBody>
          <a:bodyPr/>
          <a:lstStyle/>
          <a:p>
            <a:pPr algn="ctr">
              <a:buFont typeface="Wingdings" pitchFamily="2" charset="2"/>
              <a:buNone/>
            </a:pPr>
            <a:r>
              <a:rPr lang="tr-TR" dirty="0"/>
              <a:t>    Elin sıkılarak işaret parmağının konuşmaya otoriter bir hava verir. Çok yaşlı ve güçsüz bir insanın bile parmağını kaldırarak konuşması, savunduğu görüş konusunda ısrarını gösterir.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844824"/>
            <a:ext cx="3600400" cy="3792794"/>
          </a:xfrm>
          <a:prstGeom prst="rect">
            <a:avLst/>
          </a:prstGeom>
        </p:spPr>
      </p:pic>
    </p:spTree>
    <p:extLst>
      <p:ext uri="{BB962C8B-B14F-4D97-AF65-F5344CB8AC3E}">
        <p14:creationId xmlns:p14="http://schemas.microsoft.com/office/powerpoint/2010/main" val="258745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EC383282-6DD2-4005-89B2-CF3C9C8BC072}" type="slidenum">
              <a:rPr lang="tr-TR" altLang="en-US"/>
              <a:pPr/>
              <a:t>8</a:t>
            </a:fld>
            <a:endParaRPr lang="tr-TR" altLang="en-US"/>
          </a:p>
        </p:txBody>
      </p:sp>
      <p:sp>
        <p:nvSpPr>
          <p:cNvPr id="72707" name="Rectangle 3"/>
          <p:cNvSpPr>
            <a:spLocks noGrp="1" noChangeArrowheads="1"/>
          </p:cNvSpPr>
          <p:nvPr>
            <p:ph type="body" idx="1"/>
          </p:nvPr>
        </p:nvSpPr>
        <p:spPr>
          <a:xfrm>
            <a:off x="457200" y="332656"/>
            <a:ext cx="8229600" cy="5793507"/>
          </a:xfrm>
        </p:spPr>
        <p:txBody>
          <a:bodyPr/>
          <a:lstStyle/>
          <a:p>
            <a:pPr algn="just">
              <a:lnSpc>
                <a:spcPct val="90000"/>
              </a:lnSpc>
              <a:buFont typeface="Wingdings" pitchFamily="2" charset="2"/>
              <a:buNone/>
            </a:pPr>
            <a:r>
              <a:rPr lang="tr-TR" sz="2800" dirty="0"/>
              <a:t>      Çoğu kez insanlar karşılarındaki kişiyi suçlarken de bu jesti kullanırlar. Ancak bu defa parmak suçlanan kişiyi gösterir. Bu jest anne-babalar, öğretmenler, polisler, hakimler, yöneticiler gibi otoriteyi temsil edenler tarafından sıkça kullanılır. Böylesine otoriter ve üstünlük belirten yaklaşım, dinleyenlerde direnç; ve rahatsızlık yaratır. Bu rahatsızlık insanlarda karşı koymak, söylenenin tersini yapmak isteği doğurur ve o kişiye karşı hınç duyulmasına neden olur. İşaret parmağımızı uzatıp karşımızdaki kişiyi suçlarken, diğer üç parmağın da kendimizi göstermekte olduğunu unutmamız gerekir. Bu görüntü, karşımızdakini suçladığımız konuda kendi sorumluluk payımızı düşünmemiz açısından önem taşır.</a:t>
            </a:r>
          </a:p>
        </p:txBody>
      </p:sp>
    </p:spTree>
    <p:extLst>
      <p:ext uri="{BB962C8B-B14F-4D97-AF65-F5344CB8AC3E}">
        <p14:creationId xmlns:p14="http://schemas.microsoft.com/office/powerpoint/2010/main" val="3120432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1077</TotalTime>
  <Words>312</Words>
  <Application>Microsoft Office PowerPoint</Application>
  <PresentationFormat>Ekran Gösterisi (4:3)</PresentationFormat>
  <Paragraphs>21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8</vt:i4>
      </vt:variant>
    </vt:vector>
  </HeadingPairs>
  <TitlesOfParts>
    <vt:vector size="14" baseType="lpstr">
      <vt:lpstr>Arial</vt:lpstr>
      <vt:lpstr>Calibri</vt:lpstr>
      <vt:lpstr>Cambria</vt:lpstr>
      <vt:lpstr>Wingdings</vt:lpstr>
      <vt:lpstr>Bitişiklik</vt:lpstr>
      <vt:lpstr>Varsayılan Tasarım</vt:lpstr>
      <vt:lpstr>   İLETİŞİM</vt:lpstr>
      <vt:lpstr>      El ve Kol Hareketleri</vt:lpstr>
      <vt:lpstr>Temel el hareketleri</vt:lpstr>
      <vt:lpstr>2-Havayı güçlü bir şekilde kavrama</vt:lpstr>
      <vt:lpstr>3-Havaya vurma</vt:lpstr>
      <vt:lpstr>4-İki elin makas gibi kişiden yana doğru açılması</vt:lpstr>
      <vt:lpstr>Parmağın Havaya Kalkması </vt:lpstr>
      <vt:lpstr>PowerPoint Sunusu</vt:lpstr>
    </vt:vector>
  </TitlesOfParts>
  <Company>Katilimsiz.Com @ necooy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YUSUF</dc:creator>
  <cp:lastModifiedBy>user5</cp:lastModifiedBy>
  <cp:revision>66</cp:revision>
  <dcterms:created xsi:type="dcterms:W3CDTF">2012-09-07T10:35:28Z</dcterms:created>
  <dcterms:modified xsi:type="dcterms:W3CDTF">2018-06-01T10:37:42Z</dcterms:modified>
</cp:coreProperties>
</file>