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99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16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1520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8982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55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2408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490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38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54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213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6930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34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928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542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24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043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CA2FD-796E-4C58-BB26-E831D4A8E396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DC6AB1-FECE-457F-9472-E3728F3906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919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/>
              <a:t>Hitabet </a:t>
            </a:r>
            <a:r>
              <a:rPr lang="tr-TR" smtClean="0"/>
              <a:t>Tanımı</a:t>
            </a:r>
            <a:r>
              <a:rPr lang="tr-TR"/>
              <a:t> </a:t>
            </a:r>
            <a:r>
              <a:rPr lang="tr-TR" smtClean="0"/>
              <a:t>ve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smtClean="0"/>
              <a:t>Amacı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dirty="0" smtClean="0"/>
              <a:t>H. K. ZENGİN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538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hitabet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8274" y="2133600"/>
            <a:ext cx="10616338" cy="3777622"/>
          </a:xfrm>
        </p:spPr>
        <p:txBody>
          <a:bodyPr>
            <a:normAutofit/>
          </a:bodyPr>
          <a:lstStyle/>
          <a:p>
            <a:r>
              <a:rPr lang="tr-TR" sz="2400" dirty="0" smtClean="0"/>
              <a:t>Hitabe; «Güzel konuşan bir </a:t>
            </a:r>
            <a:r>
              <a:rPr lang="tr-TR" sz="2400" dirty="0" err="1"/>
              <a:t>H</a:t>
            </a:r>
            <a:r>
              <a:rPr lang="tr-TR" sz="2400" dirty="0" err="1" smtClean="0"/>
              <a:t>atib’in</a:t>
            </a:r>
            <a:r>
              <a:rPr lang="tr-TR" sz="2400" dirty="0" smtClean="0"/>
              <a:t> </a:t>
            </a:r>
            <a:r>
              <a:rPr lang="tr-TR" sz="2400" dirty="0" smtClean="0"/>
              <a:t>bir kısım insanları ikna etmek maksadıyla yaptığı düz cümlelerden oluşan konuşmadır.</a:t>
            </a:r>
          </a:p>
          <a:p>
            <a:r>
              <a:rPr lang="tr-TR" sz="2400" dirty="0" smtClean="0"/>
              <a:t>Hitabet, «topluluk karşısında güzel söz söyleme </a:t>
            </a:r>
            <a:r>
              <a:rPr lang="tr-TR" sz="2400" dirty="0" err="1" smtClean="0"/>
              <a:t>san’atıdır</a:t>
            </a:r>
            <a:r>
              <a:rPr lang="tr-TR" sz="2400" dirty="0" smtClean="0"/>
              <a:t>.»</a:t>
            </a:r>
          </a:p>
          <a:p>
            <a:r>
              <a:rPr lang="tr-TR" sz="2400" dirty="0" smtClean="0"/>
              <a:t>«Topluluk karşısında etkili ve güzel konuşma», «güzel ve düzgün söz söyleme </a:t>
            </a:r>
            <a:r>
              <a:rPr lang="tr-TR" sz="2400" dirty="0" err="1" smtClean="0"/>
              <a:t>san’atıdır</a:t>
            </a:r>
            <a:r>
              <a:rPr lang="tr-TR" sz="2400" dirty="0" smtClean="0"/>
              <a:t>.»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14344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Hitabetin amacı ve konusu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konuda bilgi vermek</a:t>
            </a:r>
          </a:p>
          <a:p>
            <a:r>
              <a:rPr lang="tr-TR" dirty="0" smtClean="0"/>
              <a:t>Eğlendirmek</a:t>
            </a:r>
          </a:p>
          <a:p>
            <a:r>
              <a:rPr lang="tr-TR" dirty="0" smtClean="0"/>
              <a:t>Belirli bir yöne sevk etmektir.</a:t>
            </a:r>
          </a:p>
          <a:p>
            <a:endParaRPr lang="tr-TR" dirty="0"/>
          </a:p>
          <a:p>
            <a:r>
              <a:rPr lang="tr-TR" dirty="0" smtClean="0"/>
              <a:t>Hitabetin belli bir konusu yoktur. Her şey hitabete konu olabilir. Muhatapları ikna etmeye çalışmak esastır.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561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Hitabet İlmi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İbn</a:t>
            </a:r>
            <a:r>
              <a:rPr lang="tr-TR" dirty="0" smtClean="0"/>
              <a:t> Haldun’a göre; Hitabet ilmi, mantık ilimlerinden bir ilimdir. Ve hitabet ilminin konusu, bir fikri kabul veyahut reddetmeye halkı teşvik ve meylettirmek üzere söylenen ikna edici faydalı sözlerdir.» </a:t>
            </a:r>
          </a:p>
          <a:p>
            <a:endParaRPr lang="tr-TR" dirty="0"/>
          </a:p>
          <a:p>
            <a:r>
              <a:rPr lang="tr-TR" dirty="0" smtClean="0"/>
              <a:t>Şah Veliyullah: </a:t>
            </a:r>
            <a:r>
              <a:rPr lang="tr-TR" dirty="0" smtClean="0"/>
              <a:t>Ahkam</a:t>
            </a:r>
            <a:r>
              <a:rPr lang="tr-TR" dirty="0" smtClean="0"/>
              <a:t>, </a:t>
            </a:r>
            <a:r>
              <a:rPr lang="tr-TR" dirty="0" err="1" smtClean="0"/>
              <a:t>Cedel</a:t>
            </a:r>
            <a:r>
              <a:rPr lang="tr-TR" dirty="0" smtClean="0"/>
              <a:t>, </a:t>
            </a:r>
            <a:r>
              <a:rPr lang="tr-TR" dirty="0" err="1" smtClean="0"/>
              <a:t>Tezkir</a:t>
            </a:r>
            <a:endParaRPr lang="tr-TR" dirty="0" smtClean="0"/>
          </a:p>
          <a:p>
            <a:r>
              <a:rPr lang="tr-TR" dirty="0" err="1" smtClean="0"/>
              <a:t>Taşköprüzade</a:t>
            </a:r>
            <a:r>
              <a:rPr lang="tr-TR" dirty="0" smtClean="0"/>
              <a:t>: Vaazı Hadis ilminin bir şubesi olarak kabul etmektedir.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6042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Dini Hitabet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Dini Hitabetin konusu yalnız İslâm’dır.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İslâm’ı bu çerçevede topluma sunmak dinî hitabetin vazgeçemeyeceği yegane konusu olduğu gibi amacı da İslam gerçeklerini açıklamak ve üstün ahlakı, fertlerin vicdan ve yaşayışlarına hakim kılmaya çalışmaktır.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225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Dinî Hitabetin Fikri Temelleri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Emir bil-</a:t>
            </a:r>
            <a:r>
              <a:rPr lang="tr-TR" dirty="0" err="1" smtClean="0"/>
              <a:t>ma’ruf</a:t>
            </a:r>
            <a:endParaRPr lang="tr-TR" dirty="0" smtClean="0"/>
          </a:p>
          <a:p>
            <a:r>
              <a:rPr lang="tr-TR" dirty="0" smtClean="0"/>
              <a:t>Nehiy </a:t>
            </a:r>
            <a:r>
              <a:rPr lang="tr-TR" dirty="0" err="1" smtClean="0"/>
              <a:t>ani’l-münker</a:t>
            </a:r>
            <a:endParaRPr lang="tr-TR" dirty="0" smtClean="0"/>
          </a:p>
          <a:p>
            <a:r>
              <a:rPr lang="tr-TR" dirty="0" smtClean="0"/>
              <a:t>Fitneyi uyandırmadan hakkı tebliğ ve halkı </a:t>
            </a:r>
            <a:r>
              <a:rPr lang="tr-TR" dirty="0" err="1" smtClean="0"/>
              <a:t>irşad</a:t>
            </a:r>
            <a:r>
              <a:rPr lang="tr-TR" dirty="0" smtClean="0"/>
              <a:t>.</a:t>
            </a:r>
          </a:p>
          <a:p>
            <a:r>
              <a:rPr lang="tr-TR" dirty="0" smtClean="0"/>
              <a:t>Sevdirerek hakkı tebliğ ve halkı </a:t>
            </a:r>
            <a:r>
              <a:rPr lang="tr-TR" dirty="0" err="1" smtClean="0"/>
              <a:t>irşad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4886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İsmail Lütfi Çakan, Dini Hitabet Çeşitleri- İlkeleri- Örnekleri, İFAV Yay., İst. 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2011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369118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104</TotalTime>
  <Words>222</Words>
  <Application>Microsoft Office PowerPoint</Application>
  <PresentationFormat>Geniş ekran</PresentationFormat>
  <Paragraphs>28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Wingdings 3</vt:lpstr>
      <vt:lpstr>Duman</vt:lpstr>
      <vt:lpstr>Hitabet Tanımı ve   Amacı </vt:lpstr>
      <vt:lpstr>hitabet</vt:lpstr>
      <vt:lpstr>Hitabetin amacı ve konusu</vt:lpstr>
      <vt:lpstr>Hitabet İlmi</vt:lpstr>
      <vt:lpstr>Dini Hitabet</vt:lpstr>
      <vt:lpstr>Dinî Hitabetin Fikri Temelleri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Hitabet Tanımı,  amacı ve türleri </dc:title>
  <dc:creator>user</dc:creator>
  <cp:lastModifiedBy>user</cp:lastModifiedBy>
  <cp:revision>7</cp:revision>
  <dcterms:created xsi:type="dcterms:W3CDTF">2020-08-22T15:50:21Z</dcterms:created>
  <dcterms:modified xsi:type="dcterms:W3CDTF">2020-08-23T05:35:50Z</dcterms:modified>
</cp:coreProperties>
</file>