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60" r:id="rId1"/>
    <p:sldMasterId id="2147483972" r:id="rId2"/>
  </p:sldMasterIdLst>
  <p:sldIdLst>
    <p:sldId id="263" r:id="rId3"/>
    <p:sldId id="258" r:id="rId4"/>
    <p:sldId id="264" r:id="rId5"/>
    <p:sldId id="259" r:id="rId6"/>
    <p:sldId id="260" r:id="rId7"/>
    <p:sldId id="261" r:id="rId8"/>
    <p:sldId id="262" r:id="rId9"/>
    <p:sldId id="2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4" d="100"/>
          <a:sy n="94" d="100"/>
        </p:scale>
        <p:origin x="-38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8"/>
            <a:ext cx="103632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7A56DD26-32A4-2A43-990A-6F7E5E73786E}" type="datetimeFigureOut">
              <a:rPr lang="en-US" smtClean="0"/>
              <a:t>12/25/2019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07979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A56DD26-32A4-2A43-990A-6F7E5E73786E}" type="datetimeFigureOut">
              <a:rPr lang="en-US" smtClean="0"/>
              <a:t>12/25/2019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3740756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41"/>
            <a:ext cx="27432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609600" y="274641"/>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A56DD26-32A4-2A43-990A-6F7E5E73786E}" type="datetimeFigureOut">
              <a:rPr lang="en-US" smtClean="0"/>
              <a:t>12/25/2019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2669653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2211917" y="1600200"/>
            <a:ext cx="9116483"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grpSp>
      <p:sp>
        <p:nvSpPr>
          <p:cNvPr id="77836" name="Rectangle 12"/>
          <p:cNvSpPr>
            <a:spLocks noGrp="1" noChangeArrowheads="1"/>
          </p:cNvSpPr>
          <p:nvPr>
            <p:ph type="ctrTitle"/>
          </p:nvPr>
        </p:nvSpPr>
        <p:spPr>
          <a:xfrm>
            <a:off x="914400" y="1219201"/>
            <a:ext cx="10363200" cy="1933575"/>
          </a:xfrm>
        </p:spPr>
        <p:txBody>
          <a:bodyPr anchor="b"/>
          <a:lstStyle>
            <a:lvl1pPr algn="r">
              <a:defRPr sz="4400"/>
            </a:lvl1pPr>
          </a:lstStyle>
          <a:p>
            <a:pPr lvl="0"/>
            <a:r>
              <a:rPr lang="tr-TR" altLang="tr-TR" noProof="0" smtClean="0"/>
              <a:t>Asıl başlık stili için tıklatın</a:t>
            </a:r>
          </a:p>
        </p:txBody>
      </p:sp>
      <p:sp>
        <p:nvSpPr>
          <p:cNvPr id="77837" name="Rectangle 13"/>
          <p:cNvSpPr>
            <a:spLocks noGrp="1" noChangeArrowheads="1"/>
          </p:cNvSpPr>
          <p:nvPr>
            <p:ph type="subTitle" idx="1"/>
          </p:nvPr>
        </p:nvSpPr>
        <p:spPr>
          <a:xfrm>
            <a:off x="2743200" y="3505200"/>
            <a:ext cx="8534400" cy="1752600"/>
          </a:xfrm>
        </p:spPr>
        <p:txBody>
          <a:bodyPr/>
          <a:lstStyle>
            <a:lvl1pPr marL="0" indent="0" algn="r">
              <a:buFont typeface="Wingdings" panose="05000000000000000000" pitchFamily="2" charset="2"/>
              <a:buNone/>
              <a:defRPr/>
            </a:lvl1pPr>
          </a:lstStyle>
          <a:p>
            <a:pPr lvl="0"/>
            <a:r>
              <a:rPr lang="tr-TR" altLang="tr-TR" noProof="0" smtClean="0"/>
              <a:t>Asıl alt başlık stilini düzenlemek için tıklatın</a:t>
            </a:r>
          </a:p>
        </p:txBody>
      </p:sp>
      <p:sp>
        <p:nvSpPr>
          <p:cNvPr id="11" name="Rectangle 9"/>
          <p:cNvSpPr>
            <a:spLocks noGrp="1" noChangeArrowheads="1"/>
          </p:cNvSpPr>
          <p:nvPr>
            <p:ph type="dt" sz="half" idx="10"/>
          </p:nvPr>
        </p:nvSpPr>
        <p:spPr/>
        <p:txBody>
          <a:bodyPr/>
          <a:lstStyle>
            <a:lvl1pPr>
              <a:defRPr/>
            </a:lvl1pPr>
          </a:lstStyle>
          <a:p>
            <a:pPr>
              <a:defRPr/>
            </a:pPr>
            <a:endParaRPr lang="tr-TR" altLang="tr-TR">
              <a:solidFill>
                <a:srgbClr val="000000"/>
              </a:solidFill>
            </a:endParaRPr>
          </a:p>
        </p:txBody>
      </p:sp>
      <p:sp>
        <p:nvSpPr>
          <p:cNvPr id="12" name="Rectangle 10"/>
          <p:cNvSpPr>
            <a:spLocks noGrp="1" noChangeArrowheads="1"/>
          </p:cNvSpPr>
          <p:nvPr>
            <p:ph type="ftr" sz="quarter" idx="11"/>
          </p:nvPr>
        </p:nvSpPr>
        <p:spPr/>
        <p:txBody>
          <a:bodyPr/>
          <a:lstStyle>
            <a:lvl1pPr>
              <a:defRPr/>
            </a:lvl1pPr>
          </a:lstStyle>
          <a:p>
            <a:pPr>
              <a:defRPr/>
            </a:pPr>
            <a:endParaRPr lang="tr-TR" altLang="tr-TR">
              <a:solidFill>
                <a:srgbClr val="000000"/>
              </a:solidFill>
            </a:endParaRPr>
          </a:p>
        </p:txBody>
      </p:sp>
      <p:sp>
        <p:nvSpPr>
          <p:cNvPr id="13" name="Rectangle 11"/>
          <p:cNvSpPr>
            <a:spLocks noGrp="1" noChangeArrowheads="1"/>
          </p:cNvSpPr>
          <p:nvPr>
            <p:ph type="sldNum" sz="quarter" idx="12"/>
          </p:nvPr>
        </p:nvSpPr>
        <p:spPr/>
        <p:txBody>
          <a:bodyPr/>
          <a:lstStyle>
            <a:lvl1pPr>
              <a:defRPr smtClean="0"/>
            </a:lvl1pPr>
          </a:lstStyle>
          <a:p>
            <a:pPr>
              <a:defRPr/>
            </a:pPr>
            <a:fld id="{D45A5BC2-5867-4DAA-BE82-0F8EEA81D95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476312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0EAD9E44-D551-432F-9358-128D1CED5AB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486466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825CB33E-0B3C-4AED-B090-2B3B6857FA6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883633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BF44135B-9DE8-4808-8118-60DEB1D6DAB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027749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8"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9" name="Rectangle 11"/>
          <p:cNvSpPr>
            <a:spLocks noGrp="1" noChangeArrowheads="1"/>
          </p:cNvSpPr>
          <p:nvPr>
            <p:ph type="sldNum" sz="quarter" idx="12"/>
          </p:nvPr>
        </p:nvSpPr>
        <p:spPr>
          <a:ln/>
        </p:spPr>
        <p:txBody>
          <a:bodyPr/>
          <a:lstStyle>
            <a:lvl1pPr>
              <a:defRPr/>
            </a:lvl1pPr>
          </a:lstStyle>
          <a:p>
            <a:pPr>
              <a:defRPr/>
            </a:pPr>
            <a:fld id="{A49E8018-7EC8-4478-8070-48AC82470DA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5477941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4"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5" name="Rectangle 11"/>
          <p:cNvSpPr>
            <a:spLocks noGrp="1" noChangeArrowheads="1"/>
          </p:cNvSpPr>
          <p:nvPr>
            <p:ph type="sldNum" sz="quarter" idx="12"/>
          </p:nvPr>
        </p:nvSpPr>
        <p:spPr>
          <a:ln/>
        </p:spPr>
        <p:txBody>
          <a:bodyPr/>
          <a:lstStyle>
            <a:lvl1pPr>
              <a:defRPr/>
            </a:lvl1pPr>
          </a:lstStyle>
          <a:p>
            <a:pPr>
              <a:defRPr/>
            </a:pPr>
            <a:fld id="{6F848542-3A72-4F2B-9977-628BF28DA676}"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6356953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3"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4" name="Rectangle 11"/>
          <p:cNvSpPr>
            <a:spLocks noGrp="1" noChangeArrowheads="1"/>
          </p:cNvSpPr>
          <p:nvPr>
            <p:ph type="sldNum" sz="quarter" idx="12"/>
          </p:nvPr>
        </p:nvSpPr>
        <p:spPr>
          <a:ln/>
        </p:spPr>
        <p:txBody>
          <a:bodyPr/>
          <a:lstStyle>
            <a:lvl1pPr>
              <a:defRPr/>
            </a:lvl1pPr>
          </a:lstStyle>
          <a:p>
            <a:pPr>
              <a:defRPr/>
            </a:pPr>
            <a:fld id="{DA1E0204-4EFD-48D9-A85C-E0B4114F701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7500579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8A5698F9-BA04-4363-AA88-E05903BA664A}"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537211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A56DD26-32A4-2A43-990A-6F7E5E73786E}" type="datetimeFigureOut">
              <a:rPr lang="en-US" smtClean="0"/>
              <a:t>12/25/2019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636047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2AA5BC36-C806-447D-8F15-11CD13756D6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2005125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C0B50BED-269B-4343-B4B0-ECA563F3E18A}"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066641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6287"/>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628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9"/>
          <p:cNvSpPr>
            <a:spLocks noGrp="1" noChangeArrowheads="1"/>
          </p:cNvSpPr>
          <p:nvPr>
            <p:ph type="dt" sz="half" idx="10"/>
          </p:nvPr>
        </p:nvSpPr>
        <p:spPr>
          <a:ln/>
        </p:spPr>
        <p:txBody>
          <a:bodyPr/>
          <a:lstStyle>
            <a:lvl1pPr>
              <a:defRPr/>
            </a:lvl1pPr>
          </a:lstStyle>
          <a:p>
            <a:pPr>
              <a:defRPr/>
            </a:pPr>
            <a:endParaRPr lang="tr-TR" altLang="tr-TR">
              <a:solidFill>
                <a:srgbClr val="000000"/>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tr-TR" altLang="tr-TR">
              <a:solidFill>
                <a:srgbClr val="000000"/>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9DAE949A-BCA5-4422-B7E7-03DA0808DB93}"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04669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A56DD26-32A4-2A43-990A-6F7E5E73786E}" type="datetimeFigureOut">
              <a:rPr lang="en-US" smtClean="0"/>
              <a:t>12/25/2019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3409797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A56DD26-32A4-2A43-990A-6F7E5E73786E}" type="datetimeFigureOut">
              <a:rPr lang="en-US" smtClean="0"/>
              <a:t>12/25/2019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208709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A56DD26-32A4-2A43-990A-6F7E5E73786E}" type="datetimeFigureOut">
              <a:rPr lang="en-US" smtClean="0"/>
              <a:t>12/25/2019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21363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A56DD26-32A4-2A43-990A-6F7E5E73786E}" type="datetimeFigureOut">
              <a:rPr lang="en-US" smtClean="0"/>
              <a:t>12/25/2019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3586529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A56DD26-32A4-2A43-990A-6F7E5E73786E}" type="datetimeFigureOut">
              <a:rPr lang="en-US" smtClean="0"/>
              <a:t>12/25/2019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217201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A56DD26-32A4-2A43-990A-6F7E5E73786E}" type="datetimeFigureOut">
              <a:rPr lang="en-US" smtClean="0"/>
              <a:t>12/25/2019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3142555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A56DD26-32A4-2A43-990A-6F7E5E73786E}" type="datetimeFigureOut">
              <a:rPr lang="en-US" smtClean="0"/>
              <a:t>12/25/2019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86AF604-6CBA-6F4A-A6F6-26E48A4D0EE4}" type="slidenum">
              <a:rPr lang="en-US" smtClean="0"/>
              <a:t>‹#›</a:t>
            </a:fld>
            <a:endParaRPr lang="en-US"/>
          </a:p>
        </p:txBody>
      </p:sp>
    </p:spTree>
    <p:extLst>
      <p:ext uri="{BB962C8B-B14F-4D97-AF65-F5344CB8AC3E}">
        <p14:creationId xmlns:p14="http://schemas.microsoft.com/office/powerpoint/2010/main" val="1623922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6DD26-32A4-2A43-990A-6F7E5E73786E}" type="datetimeFigureOut">
              <a:rPr lang="en-US" smtClean="0"/>
              <a:t>12/25/2019</a:t>
            </a:fld>
            <a:endParaRPr lang="en-US"/>
          </a:p>
        </p:txBody>
      </p:sp>
      <p:sp>
        <p:nvSpPr>
          <p:cNvPr id="5" name="Altbilgi Yer Tutucusu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AF604-6CBA-6F4A-A6F6-26E48A4D0EE4}" type="slidenum">
              <a:rPr lang="en-US" smtClean="0"/>
              <a:t>‹#›</a:t>
            </a:fld>
            <a:endParaRPr lang="en-US"/>
          </a:p>
        </p:txBody>
      </p:sp>
    </p:spTree>
    <p:extLst>
      <p:ext uri="{BB962C8B-B14F-4D97-AF65-F5344CB8AC3E}">
        <p14:creationId xmlns:p14="http://schemas.microsoft.com/office/powerpoint/2010/main" val="128336040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428752" y="304800"/>
            <a:ext cx="10153649"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1033" name="Oval 4"/>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1034" name="Oval 5"/>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defRPr/>
              </a:pPr>
              <a:endParaRPr lang="tr-TR" altLang="tr-TR" sz="2400" smtClean="0">
                <a:solidFill>
                  <a:srgbClr val="000000"/>
                </a:solidFill>
                <a:latin typeface="Times New Roman" pitchFamily="18" charset="0"/>
              </a:endParaRPr>
            </a:p>
          </p:txBody>
        </p:sp>
      </p:grpSp>
      <p:sp>
        <p:nvSpPr>
          <p:cNvPr id="1027" name="Rectangle 8"/>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76809" name="Rectangle 9"/>
          <p:cNvSpPr>
            <a:spLocks noGrp="1" noChangeArrowheads="1"/>
          </p:cNvSpPr>
          <p:nvPr>
            <p:ph type="dt" sz="half" idx="2"/>
          </p:nvPr>
        </p:nvSpPr>
        <p:spPr bwMode="auto">
          <a:xfrm>
            <a:off x="609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panose="020B0604020202020204" pitchFamily="34" charset="0"/>
              </a:defRPr>
            </a:lvl1pPr>
          </a:lstStyle>
          <a:p>
            <a:pPr fontAlgn="base">
              <a:spcBef>
                <a:spcPct val="0"/>
              </a:spcBef>
              <a:spcAft>
                <a:spcPct val="0"/>
              </a:spcAft>
              <a:defRPr/>
            </a:pPr>
            <a:endParaRPr lang="tr-TR" altLang="tr-TR">
              <a:solidFill>
                <a:srgbClr val="000000"/>
              </a:solidFill>
            </a:endParaRPr>
          </a:p>
        </p:txBody>
      </p:sp>
      <p:sp>
        <p:nvSpPr>
          <p:cNvPr id="76810" name="Rectangle 10"/>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Arial" panose="020B0604020202020204" pitchFamily="34" charset="0"/>
              </a:defRPr>
            </a:lvl1pPr>
          </a:lstStyle>
          <a:p>
            <a:pPr fontAlgn="base">
              <a:spcBef>
                <a:spcPct val="0"/>
              </a:spcBef>
              <a:spcAft>
                <a:spcPct val="0"/>
              </a:spcAft>
              <a:defRPr/>
            </a:pPr>
            <a:endParaRPr lang="tr-TR" altLang="tr-TR">
              <a:solidFill>
                <a:srgbClr val="000000"/>
              </a:solidFill>
            </a:endParaRPr>
          </a:p>
        </p:txBody>
      </p:sp>
      <p:sp>
        <p:nvSpPr>
          <p:cNvPr id="76811" name="Rectangle 11"/>
          <p:cNvSpPr>
            <a:spLocks noGrp="1" noChangeArrowheads="1"/>
          </p:cNvSpPr>
          <p:nvPr>
            <p:ph type="sldNum" sz="quarter" idx="4"/>
          </p:nvPr>
        </p:nvSpPr>
        <p:spPr bwMode="auto">
          <a:xfrm>
            <a:off x="8737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fontAlgn="base">
              <a:spcBef>
                <a:spcPct val="0"/>
              </a:spcBef>
              <a:spcAft>
                <a:spcPct val="0"/>
              </a:spcAft>
              <a:defRPr/>
            </a:pPr>
            <a:fld id="{84957438-588C-4F2D-A5C5-19A8134466F2}"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
        <p:nvSpPr>
          <p:cNvPr id="1031" name="Rectangle 1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Tree>
    <p:extLst>
      <p:ext uri="{BB962C8B-B14F-4D97-AF65-F5344CB8AC3E}">
        <p14:creationId xmlns:p14="http://schemas.microsoft.com/office/powerpoint/2010/main" val="2035107221"/>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iming>
    <p:tnLst>
      <p:par>
        <p:cTn id="1" dur="indefinite" restart="never" nodeType="tmRoot"/>
      </p:par>
    </p:tnLst>
  </p:timing>
  <p:txStyles>
    <p:titleStyle>
      <a:lvl1pPr algn="l" rtl="0" eaLnBrk="0" fontAlgn="base" hangingPunct="0">
        <a:spcBef>
          <a:spcPct val="0"/>
        </a:spcBef>
        <a:spcAft>
          <a:spcPct val="0"/>
        </a:spcAft>
        <a:defRPr sz="3800" kern="12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panose="020B0604020202020204" pitchFamily="34" charset="0"/>
        </a:defRPr>
      </a:lvl2pPr>
      <a:lvl3pPr algn="l" rtl="0" eaLnBrk="0" fontAlgn="base" hangingPunct="0">
        <a:spcBef>
          <a:spcPct val="0"/>
        </a:spcBef>
        <a:spcAft>
          <a:spcPct val="0"/>
        </a:spcAft>
        <a:defRPr sz="3800">
          <a:solidFill>
            <a:schemeClr val="tx2"/>
          </a:solidFill>
          <a:latin typeface="Arial" panose="020B0604020202020204" pitchFamily="34" charset="0"/>
        </a:defRPr>
      </a:lvl3pPr>
      <a:lvl4pPr algn="l" rtl="0" eaLnBrk="0" fontAlgn="base" hangingPunct="0">
        <a:spcBef>
          <a:spcPct val="0"/>
        </a:spcBef>
        <a:spcAft>
          <a:spcPct val="0"/>
        </a:spcAft>
        <a:defRPr sz="3800">
          <a:solidFill>
            <a:schemeClr val="tx2"/>
          </a:solidFill>
          <a:latin typeface="Arial" panose="020B0604020202020204" pitchFamily="34" charset="0"/>
        </a:defRPr>
      </a:lvl4pPr>
      <a:lvl5pPr algn="l" rtl="0" eaLnBrk="0" fontAlgn="base" hangingPunct="0">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Font typeface="Wingdings" pitchFamily="2" charset="2"/>
        <a:buChar char="l"/>
        <a:defRPr sz="23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1"/>
        </a:buClr>
        <a:buFont typeface="Wingdings"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49157" y="727872"/>
            <a:ext cx="10363200" cy="1512887"/>
          </a:xfrm>
        </p:spPr>
        <p:txBody>
          <a:bodyPr/>
          <a:lstStyle/>
          <a:p>
            <a:pPr eaLnBrk="1" hangingPunct="1"/>
            <a:r>
              <a:rPr lang="tr-TR" altLang="tr-TR" sz="4000" b="1" dirty="0" smtClean="0">
                <a:latin typeface="Times New Roman" pitchFamily="18" charset="0"/>
              </a:rPr>
              <a:t>TARIMSAL YAPILARIN TASARIMI </a:t>
            </a:r>
            <a:br>
              <a:rPr lang="tr-TR" altLang="tr-TR" sz="4000" b="1" dirty="0" smtClean="0">
                <a:latin typeface="Times New Roman" pitchFamily="18" charset="0"/>
              </a:rPr>
            </a:br>
            <a:r>
              <a:rPr lang="tr-TR" altLang="tr-TR" sz="4000" b="1" dirty="0" smtClean="0">
                <a:latin typeface="Times New Roman" pitchFamily="18" charset="0"/>
              </a:rPr>
              <a:t/>
            </a:r>
            <a:br>
              <a:rPr lang="tr-TR" altLang="tr-TR" sz="4000" b="1" dirty="0" smtClean="0">
                <a:latin typeface="Times New Roman" pitchFamily="18" charset="0"/>
              </a:rPr>
            </a:br>
            <a:endParaRPr lang="tr-TR" altLang="tr-TR" sz="4000" b="1" dirty="0" smtClean="0">
              <a:latin typeface="Times New Roman" pitchFamily="18" charset="0"/>
            </a:endParaRPr>
          </a:p>
        </p:txBody>
      </p:sp>
      <p:sp>
        <p:nvSpPr>
          <p:cNvPr id="3075" name="Rectangle 3"/>
          <p:cNvSpPr>
            <a:spLocks noGrp="1" noChangeArrowheads="1"/>
          </p:cNvSpPr>
          <p:nvPr>
            <p:ph type="subTitle" idx="1"/>
          </p:nvPr>
        </p:nvSpPr>
        <p:spPr>
          <a:xfrm>
            <a:off x="2791884" y="3161982"/>
            <a:ext cx="8534400" cy="2771457"/>
          </a:xfrm>
        </p:spPr>
        <p:txBody>
          <a:bodyPr/>
          <a:lstStyle/>
          <a:p>
            <a:pPr algn="l" eaLnBrk="1" hangingPunct="1"/>
            <a:r>
              <a:rPr lang="tr-TR" altLang="tr-TR" b="1" dirty="0">
                <a:latin typeface="Times New Roman" pitchFamily="18" charset="0"/>
              </a:rPr>
              <a:t>1</a:t>
            </a:r>
            <a:r>
              <a:rPr lang="tr-TR" altLang="tr-TR" b="1" dirty="0" smtClean="0">
                <a:latin typeface="Times New Roman" pitchFamily="18" charset="0"/>
              </a:rPr>
              <a:t>. </a:t>
            </a:r>
            <a:r>
              <a:rPr lang="tr-TR" altLang="tr-TR" b="1" dirty="0" smtClean="0">
                <a:latin typeface="Times New Roman" pitchFamily="18" charset="0"/>
              </a:rPr>
              <a:t>HAFTA		GİRİŞ/TANITIM</a:t>
            </a:r>
            <a:endParaRPr lang="tr-TR" altLang="tr-TR" b="1" dirty="0" smtClean="0">
              <a:latin typeface="Times New Roman" pitchFamily="18" charset="0"/>
            </a:endParaRPr>
          </a:p>
          <a:p>
            <a:pPr eaLnBrk="1" hangingPunct="1"/>
            <a:endParaRPr lang="tr-TR" altLang="tr-TR" b="1" dirty="0" smtClean="0">
              <a:latin typeface="Times New Roman" pitchFamily="18" charset="0"/>
            </a:endParaRPr>
          </a:p>
          <a:p>
            <a:pPr eaLnBrk="1" hangingPunct="1"/>
            <a:r>
              <a:rPr lang="tr-TR" altLang="tr-TR" b="1" dirty="0" err="1" smtClean="0">
                <a:latin typeface="Times New Roman" pitchFamily="18" charset="0"/>
              </a:rPr>
              <a:t>Prof.Dr</a:t>
            </a:r>
            <a:r>
              <a:rPr lang="tr-TR" altLang="tr-TR" b="1" dirty="0" smtClean="0">
                <a:latin typeface="Times New Roman" pitchFamily="18" charset="0"/>
              </a:rPr>
              <a:t>. Metin OLGUN</a:t>
            </a:r>
          </a:p>
          <a:p>
            <a:pPr eaLnBrk="1" hangingPunct="1"/>
            <a:r>
              <a:rPr lang="tr-TR" altLang="tr-TR" b="1" dirty="0" smtClean="0">
                <a:latin typeface="Times New Roman" pitchFamily="18" charset="0"/>
              </a:rPr>
              <a:t>Doç. Dr. Havva Eylem POLAT</a:t>
            </a:r>
          </a:p>
          <a:p>
            <a:pPr eaLnBrk="1" hangingPunct="1"/>
            <a:endParaRPr lang="tr-TR" altLang="tr-TR" b="1" dirty="0" smtClean="0">
              <a:latin typeface="Times New Roman" pitchFamily="18" charset="0"/>
            </a:endParaRPr>
          </a:p>
          <a:p>
            <a:pPr eaLnBrk="1" hangingPunct="1"/>
            <a:endParaRPr lang="tr-TR" altLang="tr-TR" dirty="0" smtClean="0"/>
          </a:p>
        </p:txBody>
      </p:sp>
    </p:spTree>
    <p:extLst>
      <p:ext uri="{BB962C8B-B14F-4D97-AF65-F5344CB8AC3E}">
        <p14:creationId xmlns:p14="http://schemas.microsoft.com/office/powerpoint/2010/main" val="255112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849700748"/>
              </p:ext>
            </p:extLst>
          </p:nvPr>
        </p:nvGraphicFramePr>
        <p:xfrm>
          <a:off x="2632965" y="430022"/>
          <a:ext cx="7714615" cy="5675676"/>
        </p:xfrm>
        <a:graphic>
          <a:graphicData uri="http://schemas.openxmlformats.org/drawingml/2006/table">
            <a:tbl>
              <a:tblPr firstRow="1" bandRow="1">
                <a:tableStyleId>{2D5ABB26-0587-4C30-8999-92F81FD0307C}</a:tableStyleId>
              </a:tblPr>
              <a:tblGrid>
                <a:gridCol w="884555"/>
                <a:gridCol w="6830060"/>
              </a:tblGrid>
              <a:tr h="372110">
                <a:tc>
                  <a:txBody>
                    <a:bodyPr/>
                    <a:lstStyle/>
                    <a:p>
                      <a:pPr marL="0" indent="172211">
                        <a:lnSpc>
                          <a:spcPct val="100000"/>
                        </a:lnSpc>
                      </a:pPr>
                      <a:r>
                        <a:rPr lang="en-US" altLang="zh-CN" sz="1200" b="1" spc="-45" dirty="0">
                          <a:solidFill>
                            <a:srgbClr val="000000"/>
                          </a:solidFill>
                          <a:latin typeface="Times New Roman"/>
                          <a:ea typeface="Times New Roman"/>
                        </a:rPr>
                        <a:t>H</a:t>
                      </a:r>
                      <a:r>
                        <a:rPr lang="en-US" altLang="zh-CN" sz="1200" b="1" spc="-40" dirty="0">
                          <a:solidFill>
                            <a:srgbClr val="000000"/>
                          </a:solidFill>
                          <a:latin typeface="Times New Roman"/>
                          <a:ea typeface="Times New Roman"/>
                        </a:rPr>
                        <a:t>AFTA</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164966">
                        <a:lnSpc>
                          <a:spcPct val="100000"/>
                        </a:lnSpc>
                      </a:pPr>
                      <a:r>
                        <a:rPr lang="en-US" altLang="zh-CN" sz="1200" b="1" spc="-34" dirty="0">
                          <a:solidFill>
                            <a:srgbClr val="000000"/>
                          </a:solidFill>
                          <a:latin typeface="Times New Roman"/>
                          <a:ea typeface="Times New Roman"/>
                        </a:rPr>
                        <a:t>KO</a:t>
                      </a:r>
                      <a:r>
                        <a:rPr lang="en-US" altLang="zh-CN" sz="1200" b="1" spc="-25" dirty="0">
                          <a:solidFill>
                            <a:srgbClr val="000000"/>
                          </a:solidFill>
                          <a:latin typeface="Times New Roman"/>
                          <a:ea typeface="Times New Roman"/>
                        </a:rPr>
                        <a:t>NU</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94715">
                        <a:lnSpc>
                          <a:spcPct val="100000"/>
                        </a:lnSpc>
                      </a:pPr>
                      <a:r>
                        <a:rPr lang="en-US" altLang="zh-CN" sz="1200" b="1" spc="-114" dirty="0">
                          <a:solidFill>
                            <a:srgbClr val="000000"/>
                          </a:solidFill>
                          <a:latin typeface="Times New Roman"/>
                          <a:ea typeface="Times New Roman"/>
                        </a:rPr>
                        <a:t>1</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Giriş,</a:t>
                      </a:r>
                      <a:r>
                        <a:rPr lang="en-US" altLang="zh-CN" sz="1200" spc="-25" dirty="0">
                          <a:solidFill>
                            <a:srgbClr val="000000"/>
                          </a:solidFill>
                          <a:latin typeface="Times New Roman"/>
                          <a:cs typeface="Times New Roman"/>
                        </a:rPr>
                        <a:t> </a:t>
                      </a:r>
                      <a:r>
                        <a:rPr lang="en-US" altLang="zh-CN" sz="1200" dirty="0">
                          <a:solidFill>
                            <a:srgbClr val="000000"/>
                          </a:solidFill>
                          <a:latin typeface="Times New Roman"/>
                          <a:ea typeface="Times New Roman"/>
                        </a:rPr>
                        <a:t>İklimsel</a:t>
                      </a:r>
                      <a:r>
                        <a:rPr lang="en-US" altLang="zh-CN" sz="1200" spc="-30" dirty="0">
                          <a:solidFill>
                            <a:srgbClr val="000000"/>
                          </a:solidFill>
                          <a:latin typeface="Times New Roman"/>
                          <a:cs typeface="Times New Roman"/>
                        </a:rPr>
                        <a:t> </a:t>
                      </a:r>
                      <a:r>
                        <a:rPr lang="en-US" altLang="zh-CN" sz="1200" dirty="0">
                          <a:solidFill>
                            <a:srgbClr val="000000"/>
                          </a:solidFill>
                          <a:latin typeface="Times New Roman"/>
                          <a:ea typeface="Times New Roman"/>
                        </a:rPr>
                        <a:t>Çevre</a:t>
                      </a:r>
                      <a:r>
                        <a:rPr lang="en-US" altLang="zh-CN" sz="1200" spc="-25"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spc="-30" dirty="0">
                          <a:solidFill>
                            <a:srgbClr val="000000"/>
                          </a:solidFill>
                          <a:latin typeface="Times New Roman"/>
                          <a:cs typeface="Times New Roman"/>
                        </a:rPr>
                        <a:t> </a:t>
                      </a:r>
                      <a:r>
                        <a:rPr lang="en-US" altLang="zh-CN" sz="1200" dirty="0">
                          <a:solidFill>
                            <a:srgbClr val="000000"/>
                          </a:solidFill>
                          <a:latin typeface="Times New Roman"/>
                          <a:ea typeface="Times New Roman"/>
                        </a:rPr>
                        <a:t>Yönetimi</a:t>
                      </a:r>
                      <a:r>
                        <a:rPr lang="en-US" altLang="zh-CN" sz="1200" spc="-30"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spc="-25" dirty="0">
                          <a:solidFill>
                            <a:srgbClr val="000000"/>
                          </a:solidFill>
                          <a:latin typeface="Times New Roman"/>
                          <a:cs typeface="Times New Roman"/>
                        </a:rPr>
                        <a:t> </a:t>
                      </a:r>
                      <a:r>
                        <a:rPr lang="en-US" altLang="zh-CN" sz="1200" dirty="0" err="1">
                          <a:solidFill>
                            <a:srgbClr val="000000"/>
                          </a:solidFill>
                          <a:latin typeface="Times New Roman"/>
                          <a:ea typeface="Times New Roman"/>
                        </a:rPr>
                        <a:t>Temel</a:t>
                      </a:r>
                      <a:r>
                        <a:rPr lang="en-US" altLang="zh-CN" sz="1200" spc="-35"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Kavramlar</a:t>
                      </a:r>
                      <a:r>
                        <a:rPr lang="tr-TR" altLang="zh-CN" sz="1200" dirty="0" smtClean="0">
                          <a:solidFill>
                            <a:srgbClr val="000000"/>
                          </a:solidFill>
                          <a:latin typeface="Times New Roman"/>
                          <a:ea typeface="Times New Roman"/>
                        </a:rPr>
                        <a:t>, Hatırlatmalar</a:t>
                      </a: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60">
                <a:tc>
                  <a:txBody>
                    <a:bodyPr/>
                    <a:lstStyle/>
                    <a:p>
                      <a:pPr marL="0" indent="394715">
                        <a:lnSpc>
                          <a:spcPct val="100000"/>
                        </a:lnSpc>
                      </a:pPr>
                      <a:r>
                        <a:rPr lang="en-US" altLang="zh-CN" sz="1200" b="1" spc="-114" dirty="0">
                          <a:solidFill>
                            <a:srgbClr val="000000"/>
                          </a:solidFill>
                          <a:latin typeface="Times New Roman"/>
                          <a:ea typeface="Times New Roman"/>
                        </a:rPr>
                        <a:t>2</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İklimsel</a:t>
                      </a:r>
                      <a:r>
                        <a:rPr lang="en-US" altLang="zh-CN" sz="1200" dirty="0">
                          <a:solidFill>
                            <a:srgbClr val="000000"/>
                          </a:solidFill>
                          <a:latin typeface="Times New Roman"/>
                          <a:cs typeface="Times New Roman"/>
                        </a:rPr>
                        <a:t> </a:t>
                      </a:r>
                      <a:r>
                        <a:rPr lang="en-US" altLang="zh-CN" sz="1200" dirty="0">
                          <a:solidFill>
                            <a:srgbClr val="000000"/>
                          </a:solidFill>
                          <a:latin typeface="Times New Roman"/>
                          <a:ea typeface="Times New Roman"/>
                        </a:rPr>
                        <a:t>Çevre</a:t>
                      </a:r>
                      <a:r>
                        <a:rPr lang="en-US" altLang="zh-CN" sz="1200" dirty="0">
                          <a:solidFill>
                            <a:srgbClr val="000000"/>
                          </a:solidFill>
                          <a:latin typeface="Times New Roman"/>
                          <a:cs typeface="Times New Roman"/>
                        </a:rPr>
                        <a:t> </a:t>
                      </a:r>
                      <a:r>
                        <a:rPr lang="en-US" altLang="zh-CN" sz="1200" dirty="0">
                          <a:solidFill>
                            <a:srgbClr val="000000"/>
                          </a:solidFill>
                          <a:latin typeface="Times New Roman"/>
                          <a:ea typeface="Times New Roman"/>
                        </a:rPr>
                        <a:t>Denetimi</a:t>
                      </a:r>
                      <a:r>
                        <a:rPr lang="en-US" altLang="zh-CN" sz="1200"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dirty="0">
                          <a:solidFill>
                            <a:srgbClr val="000000"/>
                          </a:solidFill>
                          <a:latin typeface="Times New Roman"/>
                          <a:cs typeface="Times New Roman"/>
                        </a:rPr>
                        <a:t> </a:t>
                      </a:r>
                      <a:r>
                        <a:rPr lang="en-US" altLang="zh-CN" sz="1200" dirty="0">
                          <a:solidFill>
                            <a:srgbClr val="000000"/>
                          </a:solidFill>
                          <a:latin typeface="Times New Roman"/>
                          <a:ea typeface="Times New Roman"/>
                        </a:rPr>
                        <a:t>Isı</a:t>
                      </a:r>
                      <a:r>
                        <a:rPr lang="en-US" altLang="zh-CN" sz="1200"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dirty="0">
                          <a:solidFill>
                            <a:srgbClr val="000000"/>
                          </a:solidFill>
                          <a:latin typeface="Times New Roman"/>
                          <a:cs typeface="Times New Roman"/>
                        </a:rPr>
                        <a:t> </a:t>
                      </a:r>
                      <a:r>
                        <a:rPr lang="en-US" altLang="zh-CN" sz="1200" dirty="0" err="1">
                          <a:solidFill>
                            <a:srgbClr val="000000"/>
                          </a:solidFill>
                          <a:latin typeface="Times New Roman"/>
                          <a:ea typeface="Times New Roman"/>
                        </a:rPr>
                        <a:t>Nem</a:t>
                      </a:r>
                      <a:r>
                        <a:rPr lang="en-US" altLang="zh-CN" sz="1200" spc="-85"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Dengesi</a:t>
                      </a:r>
                      <a:r>
                        <a:rPr lang="tr-TR" altLang="zh-CN" sz="1200" dirty="0" smtClean="0">
                          <a:solidFill>
                            <a:srgbClr val="000000"/>
                          </a:solidFill>
                          <a:latin typeface="Times New Roman"/>
                          <a:ea typeface="Times New Roman"/>
                        </a:rPr>
                        <a:t> Proje çalışması</a:t>
                      </a: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94715">
                        <a:lnSpc>
                          <a:spcPct val="100000"/>
                        </a:lnSpc>
                      </a:pPr>
                      <a:r>
                        <a:rPr lang="en-US" altLang="zh-CN" sz="1200" b="1" spc="-114" dirty="0">
                          <a:solidFill>
                            <a:srgbClr val="000000"/>
                          </a:solidFill>
                          <a:latin typeface="Times New Roman"/>
                          <a:ea typeface="Times New Roman"/>
                        </a:rPr>
                        <a:t>3</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İklimsel</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Çevre</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Denetimi</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Yalıtım,</a:t>
                      </a:r>
                      <a:r>
                        <a:rPr lang="en-US" altLang="zh-CN" sz="1200" spc="-44" dirty="0">
                          <a:solidFill>
                            <a:srgbClr val="000000"/>
                          </a:solidFill>
                          <a:latin typeface="Times New Roman"/>
                          <a:cs typeface="Times New Roman"/>
                        </a:rPr>
                        <a:t> </a:t>
                      </a:r>
                      <a:r>
                        <a:rPr lang="en-US" altLang="zh-CN" sz="1200" dirty="0">
                          <a:solidFill>
                            <a:srgbClr val="000000"/>
                          </a:solidFill>
                          <a:latin typeface="Times New Roman"/>
                          <a:ea typeface="Times New Roman"/>
                        </a:rPr>
                        <a:t>Havalandırma</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spc="-40" dirty="0">
                          <a:solidFill>
                            <a:srgbClr val="000000"/>
                          </a:solidFill>
                          <a:latin typeface="Times New Roman"/>
                          <a:cs typeface="Times New Roman"/>
                        </a:rPr>
                        <a:t> </a:t>
                      </a:r>
                      <a:r>
                        <a:rPr lang="en-US" altLang="zh-CN" sz="1200" dirty="0" err="1">
                          <a:solidFill>
                            <a:srgbClr val="000000"/>
                          </a:solidFill>
                          <a:latin typeface="Times New Roman"/>
                          <a:ea typeface="Times New Roman"/>
                        </a:rPr>
                        <a:t>Aydınlatma</a:t>
                      </a:r>
                      <a:r>
                        <a:rPr lang="en-US" altLang="zh-CN" sz="1200" spc="-45"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Sistemleri</a:t>
                      </a:r>
                      <a:r>
                        <a:rPr lang="tr-TR" altLang="zh-CN" sz="1200" dirty="0" smtClean="0">
                          <a:solidFill>
                            <a:srgbClr val="000000"/>
                          </a:solidFill>
                          <a:latin typeface="Times New Roman"/>
                          <a:ea typeface="Times New Roman"/>
                        </a:rPr>
                        <a:t> Ödev Proje çalışması</a:t>
                      </a: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94715">
                        <a:lnSpc>
                          <a:spcPct val="100000"/>
                        </a:lnSpc>
                      </a:pPr>
                      <a:r>
                        <a:rPr lang="en-US" altLang="zh-CN" sz="1200" b="1" spc="-109" dirty="0">
                          <a:solidFill>
                            <a:srgbClr val="000000"/>
                          </a:solidFill>
                          <a:latin typeface="Times New Roman"/>
                          <a:ea typeface="Times New Roman"/>
                        </a:rPr>
                        <a:t>4</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Tarım</a:t>
                      </a:r>
                      <a:r>
                        <a:rPr lang="en-US" altLang="zh-CN" sz="1200" spc="-20" dirty="0">
                          <a:solidFill>
                            <a:srgbClr val="000000"/>
                          </a:solidFill>
                          <a:latin typeface="Times New Roman"/>
                          <a:cs typeface="Times New Roman"/>
                        </a:rPr>
                        <a:t> </a:t>
                      </a:r>
                      <a:r>
                        <a:rPr lang="en-US" altLang="zh-CN" sz="1200" dirty="0">
                          <a:solidFill>
                            <a:srgbClr val="000000"/>
                          </a:solidFill>
                          <a:latin typeface="Times New Roman"/>
                          <a:ea typeface="Times New Roman"/>
                        </a:rPr>
                        <a:t>İşletmelerinde</a:t>
                      </a:r>
                      <a:r>
                        <a:rPr lang="en-US" altLang="zh-CN" sz="1200" spc="-25" dirty="0">
                          <a:solidFill>
                            <a:srgbClr val="000000"/>
                          </a:solidFill>
                          <a:latin typeface="Times New Roman"/>
                          <a:cs typeface="Times New Roman"/>
                        </a:rPr>
                        <a:t> </a:t>
                      </a:r>
                      <a:r>
                        <a:rPr lang="en-US" altLang="zh-CN" sz="1200" dirty="0">
                          <a:solidFill>
                            <a:srgbClr val="000000"/>
                          </a:solidFill>
                          <a:latin typeface="Times New Roman"/>
                          <a:ea typeface="Times New Roman"/>
                        </a:rPr>
                        <a:t>İşletme</a:t>
                      </a:r>
                      <a:r>
                        <a:rPr lang="en-US" altLang="zh-CN" sz="1200" spc="-20" dirty="0">
                          <a:solidFill>
                            <a:srgbClr val="000000"/>
                          </a:solidFill>
                          <a:latin typeface="Times New Roman"/>
                          <a:cs typeface="Times New Roman"/>
                        </a:rPr>
                        <a:t> </a:t>
                      </a:r>
                      <a:r>
                        <a:rPr lang="en-US" altLang="zh-CN" sz="1200" dirty="0">
                          <a:solidFill>
                            <a:srgbClr val="000000"/>
                          </a:solidFill>
                          <a:latin typeface="Times New Roman"/>
                          <a:ea typeface="Times New Roman"/>
                        </a:rPr>
                        <a:t>Merkezi</a:t>
                      </a:r>
                      <a:r>
                        <a:rPr lang="en-US" altLang="zh-CN" sz="1200" spc="-25" dirty="0">
                          <a:solidFill>
                            <a:srgbClr val="000000"/>
                          </a:solidFill>
                          <a:latin typeface="Times New Roman"/>
                          <a:cs typeface="Times New Roman"/>
                        </a:rPr>
                        <a:t> </a:t>
                      </a:r>
                      <a:r>
                        <a:rPr lang="en-US" altLang="zh-CN" sz="1200" dirty="0" err="1">
                          <a:solidFill>
                            <a:srgbClr val="000000"/>
                          </a:solidFill>
                          <a:latin typeface="Times New Roman"/>
                          <a:ea typeface="Times New Roman"/>
                        </a:rPr>
                        <a:t>ve</a:t>
                      </a:r>
                      <a:r>
                        <a:rPr lang="en-US" altLang="zh-CN" sz="1200" spc="-30"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Düzenlenmesi</a:t>
                      </a:r>
                      <a:r>
                        <a:rPr lang="tr-TR" altLang="zh-CN" sz="1200" dirty="0" smtClean="0">
                          <a:solidFill>
                            <a:srgbClr val="000000"/>
                          </a:solidFill>
                          <a:latin typeface="Times New Roman"/>
                          <a:ea typeface="Times New Roman"/>
                        </a:rPr>
                        <a:t> Planlama ve </a:t>
                      </a:r>
                      <a:r>
                        <a:rPr lang="tr-TR" altLang="zh-CN" sz="1200" dirty="0" err="1" smtClean="0">
                          <a:solidFill>
                            <a:srgbClr val="000000"/>
                          </a:solidFill>
                          <a:latin typeface="Times New Roman"/>
                          <a:ea typeface="Times New Roman"/>
                        </a:rPr>
                        <a:t>Projeleme</a:t>
                      </a:r>
                      <a:r>
                        <a:rPr lang="tr-TR" altLang="zh-CN" sz="1200" dirty="0" smtClean="0">
                          <a:solidFill>
                            <a:srgbClr val="000000"/>
                          </a:solidFill>
                          <a:latin typeface="Times New Roman"/>
                          <a:ea typeface="Times New Roman"/>
                        </a:rPr>
                        <a:t> ve çizim</a:t>
                      </a: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60">
                <a:tc>
                  <a:txBody>
                    <a:bodyPr/>
                    <a:lstStyle/>
                    <a:p>
                      <a:pPr marL="0" indent="394715">
                        <a:lnSpc>
                          <a:spcPct val="100000"/>
                        </a:lnSpc>
                      </a:pPr>
                      <a:r>
                        <a:rPr lang="en-US" altLang="zh-CN" sz="1200" b="1" spc="-114" dirty="0">
                          <a:solidFill>
                            <a:srgbClr val="000000"/>
                          </a:solidFill>
                          <a:latin typeface="Times New Roman"/>
                          <a:ea typeface="Times New Roman"/>
                        </a:rPr>
                        <a:t>5</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spc="-10" dirty="0" err="1">
                          <a:solidFill>
                            <a:srgbClr val="000000"/>
                          </a:solidFill>
                          <a:latin typeface="Times New Roman"/>
                          <a:ea typeface="Times New Roman"/>
                        </a:rPr>
                        <a:t>Kırsal</a:t>
                      </a:r>
                      <a:r>
                        <a:rPr lang="en-US" altLang="zh-CN" sz="1200" dirty="0">
                          <a:solidFill>
                            <a:srgbClr val="000000"/>
                          </a:solidFill>
                          <a:latin typeface="Times New Roman"/>
                          <a:cs typeface="Times New Roman"/>
                        </a:rPr>
                        <a:t> </a:t>
                      </a:r>
                      <a:r>
                        <a:rPr lang="en-US" altLang="zh-CN" sz="1200" spc="-5" dirty="0" err="1" smtClean="0">
                          <a:solidFill>
                            <a:srgbClr val="000000"/>
                          </a:solidFill>
                          <a:latin typeface="Times New Roman"/>
                          <a:ea typeface="Times New Roman"/>
                        </a:rPr>
                        <a:t>Konutlar</a:t>
                      </a:r>
                      <a:r>
                        <a:rPr lang="tr-TR" altLang="zh-CN" sz="1200" spc="-5" dirty="0" err="1" smtClean="0">
                          <a:solidFill>
                            <a:srgbClr val="000000"/>
                          </a:solidFill>
                          <a:latin typeface="Times New Roman"/>
                          <a:ea typeface="Times New Roman"/>
                        </a:rPr>
                        <a:t>ın</a:t>
                      </a:r>
                      <a:r>
                        <a:rPr lang="tr-TR" altLang="zh-CN" sz="1200" spc="-5" dirty="0" smtClean="0">
                          <a:solidFill>
                            <a:srgbClr val="000000"/>
                          </a:solidFill>
                          <a:latin typeface="Times New Roman"/>
                          <a:ea typeface="Times New Roman"/>
                        </a:rPr>
                        <a:t> Tasarımı ve projelendirilmesi, çizimi</a:t>
                      </a:r>
                      <a:endParaRPr lang="en-US" altLang="zh-CN" sz="1200" spc="-5"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94715">
                        <a:lnSpc>
                          <a:spcPct val="100000"/>
                        </a:lnSpc>
                      </a:pPr>
                      <a:r>
                        <a:rPr lang="en-US" altLang="zh-CN" sz="1200" b="1" spc="-114" dirty="0">
                          <a:solidFill>
                            <a:srgbClr val="000000"/>
                          </a:solidFill>
                          <a:latin typeface="Times New Roman"/>
                          <a:ea typeface="Times New Roman"/>
                        </a:rPr>
                        <a:t>6</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Hayvansal</a:t>
                      </a:r>
                      <a:r>
                        <a:rPr lang="en-US" altLang="zh-CN" sz="1200" spc="-25" dirty="0">
                          <a:solidFill>
                            <a:srgbClr val="000000"/>
                          </a:solidFill>
                          <a:latin typeface="Times New Roman"/>
                          <a:cs typeface="Times New Roman"/>
                        </a:rPr>
                        <a:t> </a:t>
                      </a:r>
                      <a:r>
                        <a:rPr lang="en-US" altLang="zh-CN" sz="1200" dirty="0">
                          <a:solidFill>
                            <a:srgbClr val="000000"/>
                          </a:solidFill>
                          <a:latin typeface="Times New Roman"/>
                          <a:ea typeface="Times New Roman"/>
                        </a:rPr>
                        <a:t>Üretim</a:t>
                      </a:r>
                      <a:r>
                        <a:rPr lang="en-US" altLang="zh-CN" sz="1200" spc="-30" dirty="0">
                          <a:solidFill>
                            <a:srgbClr val="000000"/>
                          </a:solidFill>
                          <a:latin typeface="Times New Roman"/>
                          <a:cs typeface="Times New Roman"/>
                        </a:rPr>
                        <a:t> </a:t>
                      </a:r>
                      <a:r>
                        <a:rPr lang="en-US" altLang="zh-CN" sz="1200" dirty="0">
                          <a:solidFill>
                            <a:srgbClr val="000000"/>
                          </a:solidFill>
                          <a:latin typeface="Times New Roman"/>
                          <a:ea typeface="Times New Roman"/>
                        </a:rPr>
                        <a:t>Yapıları,</a:t>
                      </a:r>
                      <a:r>
                        <a:rPr lang="en-US" altLang="zh-CN" sz="1200" spc="-30" dirty="0">
                          <a:solidFill>
                            <a:srgbClr val="000000"/>
                          </a:solidFill>
                          <a:latin typeface="Times New Roman"/>
                          <a:cs typeface="Times New Roman"/>
                        </a:rPr>
                        <a:t> </a:t>
                      </a:r>
                      <a:r>
                        <a:rPr lang="en-US" altLang="zh-CN" sz="1200" dirty="0">
                          <a:solidFill>
                            <a:srgbClr val="000000"/>
                          </a:solidFill>
                          <a:latin typeface="Times New Roman"/>
                          <a:ea typeface="Times New Roman"/>
                        </a:rPr>
                        <a:t>Süt</a:t>
                      </a:r>
                      <a:r>
                        <a:rPr lang="en-US" altLang="zh-CN" sz="1200" spc="-25" dirty="0">
                          <a:solidFill>
                            <a:srgbClr val="000000"/>
                          </a:solidFill>
                          <a:latin typeface="Times New Roman"/>
                          <a:cs typeface="Times New Roman"/>
                        </a:rPr>
                        <a:t> </a:t>
                      </a:r>
                      <a:r>
                        <a:rPr lang="en-US" altLang="zh-CN" sz="1200" dirty="0">
                          <a:solidFill>
                            <a:srgbClr val="000000"/>
                          </a:solidFill>
                          <a:latin typeface="Times New Roman"/>
                          <a:ea typeface="Times New Roman"/>
                        </a:rPr>
                        <a:t>Sığırı</a:t>
                      </a:r>
                      <a:r>
                        <a:rPr lang="en-US" altLang="zh-CN" sz="1200" spc="-30" dirty="0">
                          <a:solidFill>
                            <a:srgbClr val="000000"/>
                          </a:solidFill>
                          <a:latin typeface="Times New Roman"/>
                          <a:cs typeface="Times New Roman"/>
                        </a:rPr>
                        <a:t> </a:t>
                      </a:r>
                      <a:r>
                        <a:rPr lang="en-US" altLang="zh-CN" sz="1200" dirty="0">
                          <a:solidFill>
                            <a:srgbClr val="000000"/>
                          </a:solidFill>
                          <a:latin typeface="Times New Roman"/>
                          <a:ea typeface="Times New Roman"/>
                        </a:rPr>
                        <a:t>Ahırları</a:t>
                      </a:r>
                      <a:r>
                        <a:rPr lang="en-US" altLang="zh-CN" sz="1200" spc="-30"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spc="-25" dirty="0">
                          <a:solidFill>
                            <a:srgbClr val="000000"/>
                          </a:solidFill>
                          <a:latin typeface="Times New Roman"/>
                          <a:cs typeface="Times New Roman"/>
                        </a:rPr>
                        <a:t> </a:t>
                      </a:r>
                      <a:r>
                        <a:rPr lang="en-US" altLang="zh-CN" sz="1200" dirty="0">
                          <a:solidFill>
                            <a:srgbClr val="000000"/>
                          </a:solidFill>
                          <a:latin typeface="Times New Roman"/>
                          <a:ea typeface="Times New Roman"/>
                        </a:rPr>
                        <a:t>Bağlı</a:t>
                      </a:r>
                      <a:r>
                        <a:rPr lang="en-US" altLang="zh-CN" sz="1200" spc="-30" dirty="0">
                          <a:solidFill>
                            <a:srgbClr val="000000"/>
                          </a:solidFill>
                          <a:latin typeface="Times New Roman"/>
                          <a:cs typeface="Times New Roman"/>
                        </a:rPr>
                        <a:t> </a:t>
                      </a:r>
                      <a:r>
                        <a:rPr lang="en-US" altLang="zh-CN" sz="1200" dirty="0" err="1">
                          <a:solidFill>
                            <a:srgbClr val="000000"/>
                          </a:solidFill>
                          <a:latin typeface="Times New Roman"/>
                          <a:ea typeface="Times New Roman"/>
                        </a:rPr>
                        <a:t>Duraklı</a:t>
                      </a:r>
                      <a:r>
                        <a:rPr lang="en-US" altLang="zh-CN" sz="1200" spc="-35"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Sistemler</a:t>
                      </a:r>
                      <a:r>
                        <a:rPr lang="tr-TR" altLang="zh-CN" sz="1200" dirty="0" smtClean="0">
                          <a:solidFill>
                            <a:srgbClr val="000000"/>
                          </a:solidFill>
                          <a:latin typeface="Times New Roman"/>
                          <a:ea typeface="Times New Roman"/>
                        </a:rPr>
                        <a:t> – Tasarım,</a:t>
                      </a:r>
                      <a:r>
                        <a:rPr lang="tr-TR" altLang="zh-CN" sz="1200" baseline="0" dirty="0" smtClean="0">
                          <a:solidFill>
                            <a:srgbClr val="000000"/>
                          </a:solidFill>
                          <a:latin typeface="Times New Roman"/>
                          <a:ea typeface="Times New Roman"/>
                        </a:rPr>
                        <a:t> </a:t>
                      </a:r>
                      <a:r>
                        <a:rPr lang="tr-TR" altLang="zh-CN" sz="1200" baseline="0" dirty="0" err="1" smtClean="0">
                          <a:solidFill>
                            <a:srgbClr val="000000"/>
                          </a:solidFill>
                          <a:latin typeface="Times New Roman"/>
                          <a:ea typeface="Times New Roman"/>
                        </a:rPr>
                        <a:t>projeleme</a:t>
                      </a:r>
                      <a:r>
                        <a:rPr lang="tr-TR" altLang="zh-CN" sz="1200" baseline="0" dirty="0" smtClean="0">
                          <a:solidFill>
                            <a:srgbClr val="000000"/>
                          </a:solidFill>
                          <a:latin typeface="Times New Roman"/>
                          <a:ea typeface="Times New Roman"/>
                        </a:rPr>
                        <a:t> ve çizim</a:t>
                      </a: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60">
                <a:tc>
                  <a:txBody>
                    <a:bodyPr/>
                    <a:lstStyle/>
                    <a:p>
                      <a:pPr marL="0" indent="394715">
                        <a:lnSpc>
                          <a:spcPct val="100000"/>
                        </a:lnSpc>
                      </a:pPr>
                      <a:r>
                        <a:rPr lang="en-US" altLang="zh-CN" sz="1200" b="1" spc="-109" dirty="0">
                          <a:solidFill>
                            <a:srgbClr val="000000"/>
                          </a:solidFill>
                          <a:latin typeface="Times New Roman"/>
                          <a:ea typeface="Times New Roman"/>
                        </a:rPr>
                        <a:t>7</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Süt</a:t>
                      </a:r>
                      <a:r>
                        <a:rPr lang="en-US" altLang="zh-CN" sz="1200" spc="-15" dirty="0">
                          <a:solidFill>
                            <a:srgbClr val="000000"/>
                          </a:solidFill>
                          <a:latin typeface="Times New Roman"/>
                          <a:cs typeface="Times New Roman"/>
                        </a:rPr>
                        <a:t> </a:t>
                      </a:r>
                      <a:r>
                        <a:rPr lang="en-US" altLang="zh-CN" sz="1200" dirty="0">
                          <a:solidFill>
                            <a:srgbClr val="000000"/>
                          </a:solidFill>
                          <a:latin typeface="Times New Roman"/>
                          <a:ea typeface="Times New Roman"/>
                        </a:rPr>
                        <a:t>Sığırı</a:t>
                      </a:r>
                      <a:r>
                        <a:rPr lang="en-US" altLang="zh-CN" sz="1200" spc="-15" dirty="0">
                          <a:solidFill>
                            <a:srgbClr val="000000"/>
                          </a:solidFill>
                          <a:latin typeface="Times New Roman"/>
                          <a:cs typeface="Times New Roman"/>
                        </a:rPr>
                        <a:t> </a:t>
                      </a:r>
                      <a:r>
                        <a:rPr lang="en-US" altLang="zh-CN" sz="1200" dirty="0">
                          <a:solidFill>
                            <a:srgbClr val="000000"/>
                          </a:solidFill>
                          <a:latin typeface="Times New Roman"/>
                          <a:ea typeface="Times New Roman"/>
                        </a:rPr>
                        <a:t>Ahırları</a:t>
                      </a:r>
                      <a:r>
                        <a:rPr lang="en-US" altLang="zh-CN" sz="1200" spc="-15"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spc="-15" dirty="0">
                          <a:solidFill>
                            <a:srgbClr val="000000"/>
                          </a:solidFill>
                          <a:latin typeface="Times New Roman"/>
                          <a:cs typeface="Times New Roman"/>
                        </a:rPr>
                        <a:t> </a:t>
                      </a:r>
                      <a:r>
                        <a:rPr lang="en-US" altLang="zh-CN" sz="1200" dirty="0">
                          <a:solidFill>
                            <a:srgbClr val="000000"/>
                          </a:solidFill>
                          <a:latin typeface="Times New Roman"/>
                          <a:ea typeface="Times New Roman"/>
                        </a:rPr>
                        <a:t>Serbest</a:t>
                      </a:r>
                      <a:r>
                        <a:rPr lang="en-US" altLang="zh-CN" sz="1200" spc="-15"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spc="-20" dirty="0">
                          <a:solidFill>
                            <a:srgbClr val="000000"/>
                          </a:solidFill>
                          <a:latin typeface="Times New Roman"/>
                          <a:cs typeface="Times New Roman"/>
                        </a:rPr>
                        <a:t> </a:t>
                      </a:r>
                      <a:r>
                        <a:rPr lang="en-US" altLang="zh-CN" sz="1200" dirty="0">
                          <a:solidFill>
                            <a:srgbClr val="000000"/>
                          </a:solidFill>
                          <a:latin typeface="Times New Roman"/>
                          <a:ea typeface="Times New Roman"/>
                        </a:rPr>
                        <a:t>Serbest</a:t>
                      </a:r>
                      <a:r>
                        <a:rPr lang="en-US" altLang="zh-CN" sz="1200" spc="-15" dirty="0">
                          <a:solidFill>
                            <a:srgbClr val="000000"/>
                          </a:solidFill>
                          <a:latin typeface="Times New Roman"/>
                          <a:cs typeface="Times New Roman"/>
                        </a:rPr>
                        <a:t> </a:t>
                      </a:r>
                      <a:r>
                        <a:rPr lang="en-US" altLang="zh-CN" sz="1200" dirty="0" err="1">
                          <a:solidFill>
                            <a:srgbClr val="000000"/>
                          </a:solidFill>
                          <a:latin typeface="Times New Roman"/>
                          <a:ea typeface="Times New Roman"/>
                        </a:rPr>
                        <a:t>Duraklı</a:t>
                      </a:r>
                      <a:r>
                        <a:rPr lang="en-US" altLang="zh-CN" sz="1200" spc="-20"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Sistemler</a:t>
                      </a:r>
                      <a:r>
                        <a:rPr lang="tr-TR" altLang="zh-CN" sz="1200" dirty="0" smtClean="0">
                          <a:solidFill>
                            <a:srgbClr val="000000"/>
                          </a:solidFill>
                          <a:latin typeface="Times New Roman"/>
                          <a:ea typeface="Times New Roman"/>
                        </a:rPr>
                        <a:t> Tasarım, </a:t>
                      </a:r>
                      <a:r>
                        <a:rPr lang="tr-TR" altLang="zh-CN" sz="1200" dirty="0" err="1" smtClean="0">
                          <a:solidFill>
                            <a:srgbClr val="000000"/>
                          </a:solidFill>
                          <a:latin typeface="Times New Roman"/>
                          <a:ea typeface="Times New Roman"/>
                        </a:rPr>
                        <a:t>projeleme</a:t>
                      </a:r>
                      <a:r>
                        <a:rPr lang="tr-TR" altLang="zh-CN" sz="1200" dirty="0" smtClean="0">
                          <a:solidFill>
                            <a:srgbClr val="000000"/>
                          </a:solidFill>
                          <a:latin typeface="Times New Roman"/>
                          <a:ea typeface="Times New Roman"/>
                        </a:rPr>
                        <a:t> ve çizim</a:t>
                      </a:r>
                    </a:p>
                    <a:p>
                      <a:pPr marL="0" indent="38734">
                        <a:lnSpc>
                          <a:spcPct val="100000"/>
                        </a:lnSpc>
                      </a:pP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94715">
                        <a:lnSpc>
                          <a:spcPct val="100000"/>
                        </a:lnSpc>
                      </a:pPr>
                      <a:r>
                        <a:rPr lang="en-US" altLang="zh-CN" sz="1200" b="1" spc="-114" dirty="0">
                          <a:solidFill>
                            <a:srgbClr val="000000"/>
                          </a:solidFill>
                          <a:latin typeface="Times New Roman"/>
                          <a:ea typeface="Times New Roman"/>
                        </a:rPr>
                        <a:t>8</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Besi</a:t>
                      </a:r>
                      <a:r>
                        <a:rPr lang="en-US" altLang="zh-CN" sz="1200" spc="-80" dirty="0">
                          <a:solidFill>
                            <a:srgbClr val="000000"/>
                          </a:solidFill>
                          <a:latin typeface="Times New Roman"/>
                          <a:cs typeface="Times New Roman"/>
                        </a:rPr>
                        <a:t> </a:t>
                      </a:r>
                      <a:r>
                        <a:rPr lang="en-US" altLang="zh-CN" sz="1200" dirty="0" err="1">
                          <a:solidFill>
                            <a:srgbClr val="000000"/>
                          </a:solidFill>
                          <a:latin typeface="Times New Roman"/>
                          <a:ea typeface="Times New Roman"/>
                        </a:rPr>
                        <a:t>Sığırı</a:t>
                      </a:r>
                      <a:r>
                        <a:rPr lang="en-US" altLang="zh-CN" sz="1200" spc="-90"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Ahırları</a:t>
                      </a:r>
                      <a:r>
                        <a:rPr lang="tr-TR" altLang="zh-CN" sz="1200" dirty="0" smtClean="0">
                          <a:solidFill>
                            <a:srgbClr val="000000"/>
                          </a:solidFill>
                          <a:latin typeface="Times New Roman"/>
                          <a:ea typeface="Times New Roman"/>
                        </a:rPr>
                        <a:t> Tasarım, </a:t>
                      </a:r>
                      <a:r>
                        <a:rPr lang="tr-TR" altLang="zh-CN" sz="1200" dirty="0" err="1" smtClean="0">
                          <a:solidFill>
                            <a:srgbClr val="000000"/>
                          </a:solidFill>
                          <a:latin typeface="Times New Roman"/>
                          <a:ea typeface="Times New Roman"/>
                        </a:rPr>
                        <a:t>projeleme</a:t>
                      </a:r>
                      <a:r>
                        <a:rPr lang="tr-TR" altLang="zh-CN" sz="1200" dirty="0" smtClean="0">
                          <a:solidFill>
                            <a:srgbClr val="000000"/>
                          </a:solidFill>
                          <a:latin typeface="Times New Roman"/>
                          <a:ea typeface="Times New Roman"/>
                        </a:rPr>
                        <a:t> ve çizim</a:t>
                      </a:r>
                    </a:p>
                    <a:p>
                      <a:pPr marL="0" indent="38734">
                        <a:lnSpc>
                          <a:spcPct val="100000"/>
                        </a:lnSpc>
                      </a:pP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94715">
                        <a:lnSpc>
                          <a:spcPct val="100000"/>
                        </a:lnSpc>
                      </a:pPr>
                      <a:r>
                        <a:rPr lang="en-US" altLang="zh-CN" sz="1200" b="1" spc="-114" dirty="0">
                          <a:solidFill>
                            <a:srgbClr val="000000"/>
                          </a:solidFill>
                          <a:latin typeface="Times New Roman"/>
                          <a:ea typeface="Times New Roman"/>
                        </a:rPr>
                        <a:t>9</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Buzağı</a:t>
                      </a:r>
                      <a:r>
                        <a:rPr lang="en-US" altLang="zh-CN" sz="1200" spc="-15"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spc="-20" dirty="0">
                          <a:solidFill>
                            <a:srgbClr val="000000"/>
                          </a:solidFill>
                          <a:latin typeface="Times New Roman"/>
                          <a:cs typeface="Times New Roman"/>
                        </a:rPr>
                        <a:t> </a:t>
                      </a:r>
                      <a:r>
                        <a:rPr lang="en-US" altLang="zh-CN" sz="1200" dirty="0">
                          <a:solidFill>
                            <a:srgbClr val="000000"/>
                          </a:solidFill>
                          <a:latin typeface="Times New Roman"/>
                          <a:ea typeface="Times New Roman"/>
                        </a:rPr>
                        <a:t>Genç</a:t>
                      </a:r>
                      <a:r>
                        <a:rPr lang="en-US" altLang="zh-CN" sz="1200" spc="-20" dirty="0">
                          <a:solidFill>
                            <a:srgbClr val="000000"/>
                          </a:solidFill>
                          <a:latin typeface="Times New Roman"/>
                          <a:cs typeface="Times New Roman"/>
                        </a:rPr>
                        <a:t> </a:t>
                      </a:r>
                      <a:r>
                        <a:rPr lang="en-US" altLang="zh-CN" sz="1200" dirty="0">
                          <a:solidFill>
                            <a:srgbClr val="000000"/>
                          </a:solidFill>
                          <a:latin typeface="Times New Roman"/>
                          <a:ea typeface="Times New Roman"/>
                        </a:rPr>
                        <a:t>Hayvan</a:t>
                      </a:r>
                      <a:r>
                        <a:rPr lang="en-US" altLang="zh-CN" sz="1200" spc="-15" dirty="0">
                          <a:solidFill>
                            <a:srgbClr val="000000"/>
                          </a:solidFill>
                          <a:latin typeface="Times New Roman"/>
                          <a:cs typeface="Times New Roman"/>
                        </a:rPr>
                        <a:t> </a:t>
                      </a:r>
                      <a:r>
                        <a:rPr lang="en-US" altLang="zh-CN" sz="1200" dirty="0">
                          <a:solidFill>
                            <a:srgbClr val="000000"/>
                          </a:solidFill>
                          <a:latin typeface="Times New Roman"/>
                          <a:ea typeface="Times New Roman"/>
                        </a:rPr>
                        <a:t>Ahırları</a:t>
                      </a:r>
                      <a:r>
                        <a:rPr lang="en-US" altLang="zh-CN" sz="1200" spc="-20"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spc="-20" dirty="0">
                          <a:solidFill>
                            <a:srgbClr val="000000"/>
                          </a:solidFill>
                          <a:latin typeface="Times New Roman"/>
                          <a:cs typeface="Times New Roman"/>
                        </a:rPr>
                        <a:t> </a:t>
                      </a:r>
                      <a:r>
                        <a:rPr lang="en-US" altLang="zh-CN" sz="1200" dirty="0" err="1">
                          <a:solidFill>
                            <a:srgbClr val="000000"/>
                          </a:solidFill>
                          <a:latin typeface="Times New Roman"/>
                          <a:ea typeface="Times New Roman"/>
                        </a:rPr>
                        <a:t>Özel</a:t>
                      </a:r>
                      <a:r>
                        <a:rPr lang="en-US" altLang="zh-CN" sz="1200" spc="-25"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Bölmeler</a:t>
                      </a:r>
                      <a:r>
                        <a:rPr lang="tr-TR" altLang="zh-CN" sz="1200" dirty="0" smtClean="0">
                          <a:solidFill>
                            <a:srgbClr val="000000"/>
                          </a:solidFill>
                          <a:latin typeface="Times New Roman"/>
                          <a:ea typeface="Times New Roman"/>
                        </a:rPr>
                        <a:t> </a:t>
                      </a:r>
                      <a:r>
                        <a:rPr lang="en-US" altLang="zh-CN" sz="1200" dirty="0" err="1" smtClean="0">
                          <a:solidFill>
                            <a:srgbClr val="000000"/>
                          </a:solidFill>
                          <a:latin typeface="Times New Roman"/>
                          <a:ea typeface="Times New Roman"/>
                        </a:rPr>
                        <a:t>Tasarım</a:t>
                      </a:r>
                      <a:r>
                        <a:rPr lang="en-US" altLang="zh-CN" sz="1200" dirty="0" smtClean="0">
                          <a:solidFill>
                            <a:srgbClr val="000000"/>
                          </a:solidFill>
                          <a:latin typeface="Times New Roman"/>
                          <a:ea typeface="Times New Roman"/>
                        </a:rPr>
                        <a:t>, </a:t>
                      </a:r>
                      <a:r>
                        <a:rPr lang="en-US" altLang="zh-CN" sz="1200" dirty="0" err="1" smtClean="0">
                          <a:solidFill>
                            <a:srgbClr val="000000"/>
                          </a:solidFill>
                          <a:latin typeface="Times New Roman"/>
                          <a:ea typeface="Times New Roman"/>
                        </a:rPr>
                        <a:t>projeleme</a:t>
                      </a:r>
                      <a:r>
                        <a:rPr lang="en-US" altLang="zh-CN" sz="1200" dirty="0" smtClean="0">
                          <a:solidFill>
                            <a:srgbClr val="000000"/>
                          </a:solidFill>
                          <a:latin typeface="Times New Roman"/>
                          <a:ea typeface="Times New Roman"/>
                        </a:rPr>
                        <a:t> </a:t>
                      </a:r>
                      <a:r>
                        <a:rPr lang="en-US" altLang="zh-CN" sz="1200" dirty="0" err="1" smtClean="0">
                          <a:solidFill>
                            <a:srgbClr val="000000"/>
                          </a:solidFill>
                          <a:latin typeface="Times New Roman"/>
                          <a:ea typeface="Times New Roman"/>
                        </a:rPr>
                        <a:t>ve</a:t>
                      </a:r>
                      <a:r>
                        <a:rPr lang="en-US" altLang="zh-CN" sz="1200" dirty="0" smtClean="0">
                          <a:solidFill>
                            <a:srgbClr val="000000"/>
                          </a:solidFill>
                          <a:latin typeface="Times New Roman"/>
                          <a:ea typeface="Times New Roman"/>
                        </a:rPr>
                        <a:t> </a:t>
                      </a:r>
                      <a:r>
                        <a:rPr lang="en-US" altLang="zh-CN" sz="1200" dirty="0" err="1" smtClean="0">
                          <a:solidFill>
                            <a:srgbClr val="000000"/>
                          </a:solidFill>
                          <a:latin typeface="Times New Roman"/>
                          <a:ea typeface="Times New Roman"/>
                        </a:rPr>
                        <a:t>çizim</a:t>
                      </a:r>
                      <a:endParaRPr lang="en-US" altLang="zh-CN" sz="1200" dirty="0" smtClean="0">
                        <a:solidFill>
                          <a:srgbClr val="000000"/>
                        </a:solidFill>
                        <a:latin typeface="Times New Roman"/>
                        <a:ea typeface="Times New Roman"/>
                      </a:endParaRPr>
                    </a:p>
                    <a:p>
                      <a:pPr marL="0" indent="38734">
                        <a:lnSpc>
                          <a:spcPct val="100000"/>
                        </a:lnSpc>
                      </a:pP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60">
                <a:tc>
                  <a:txBody>
                    <a:bodyPr/>
                    <a:lstStyle/>
                    <a:p>
                      <a:pPr marL="0" indent="356615">
                        <a:lnSpc>
                          <a:spcPct val="100000"/>
                        </a:lnSpc>
                      </a:pPr>
                      <a:r>
                        <a:rPr lang="en-US" altLang="zh-CN" sz="1200" b="1" spc="-60" dirty="0">
                          <a:solidFill>
                            <a:srgbClr val="000000"/>
                          </a:solidFill>
                          <a:latin typeface="Times New Roman"/>
                          <a:ea typeface="Times New Roman"/>
                        </a:rPr>
                        <a:t>10</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spc="-15" dirty="0" err="1">
                          <a:solidFill>
                            <a:srgbClr val="000000"/>
                          </a:solidFill>
                          <a:latin typeface="Times New Roman"/>
                          <a:ea typeface="Times New Roman"/>
                        </a:rPr>
                        <a:t>Koyun</a:t>
                      </a:r>
                      <a:r>
                        <a:rPr lang="en-US" altLang="zh-CN" sz="1200" spc="-50" dirty="0">
                          <a:solidFill>
                            <a:srgbClr val="000000"/>
                          </a:solidFill>
                          <a:latin typeface="Times New Roman"/>
                          <a:cs typeface="Times New Roman"/>
                        </a:rPr>
                        <a:t> </a:t>
                      </a:r>
                      <a:r>
                        <a:rPr lang="en-US" altLang="zh-CN" sz="1200" spc="-10" dirty="0" err="1" smtClean="0">
                          <a:solidFill>
                            <a:srgbClr val="000000"/>
                          </a:solidFill>
                          <a:latin typeface="Times New Roman"/>
                          <a:ea typeface="Times New Roman"/>
                        </a:rPr>
                        <a:t>Ağılları</a:t>
                      </a:r>
                      <a:r>
                        <a:rPr lang="tr-TR" altLang="zh-CN" sz="1200" spc="-10" dirty="0" smtClean="0">
                          <a:solidFill>
                            <a:srgbClr val="000000"/>
                          </a:solidFill>
                          <a:latin typeface="Times New Roman"/>
                          <a:ea typeface="Times New Roman"/>
                        </a:rPr>
                        <a:t> Tasarım, </a:t>
                      </a:r>
                      <a:r>
                        <a:rPr lang="tr-TR" altLang="zh-CN" sz="1200" spc="-10" dirty="0" err="1" smtClean="0">
                          <a:solidFill>
                            <a:srgbClr val="000000"/>
                          </a:solidFill>
                          <a:latin typeface="Times New Roman"/>
                          <a:ea typeface="Times New Roman"/>
                        </a:rPr>
                        <a:t>projeleme</a:t>
                      </a:r>
                      <a:r>
                        <a:rPr lang="tr-TR" altLang="zh-CN" sz="1200" spc="-10" dirty="0" smtClean="0">
                          <a:solidFill>
                            <a:srgbClr val="000000"/>
                          </a:solidFill>
                          <a:latin typeface="Times New Roman"/>
                          <a:ea typeface="Times New Roman"/>
                        </a:rPr>
                        <a:t> ve çizim</a:t>
                      </a:r>
                    </a:p>
                    <a:p>
                      <a:pPr marL="0" indent="38734">
                        <a:lnSpc>
                          <a:spcPct val="100000"/>
                        </a:lnSpc>
                      </a:pPr>
                      <a:endParaRPr lang="en-US" altLang="zh-CN" sz="1200" spc="-1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59663">
                        <a:lnSpc>
                          <a:spcPct val="100000"/>
                        </a:lnSpc>
                      </a:pPr>
                      <a:r>
                        <a:rPr lang="en-US" altLang="zh-CN" sz="1200" b="1" spc="-90" dirty="0">
                          <a:solidFill>
                            <a:srgbClr val="000000"/>
                          </a:solidFill>
                          <a:latin typeface="Times New Roman"/>
                          <a:ea typeface="Times New Roman"/>
                        </a:rPr>
                        <a:t>11</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spc="-15" dirty="0" err="1">
                          <a:solidFill>
                            <a:srgbClr val="000000"/>
                          </a:solidFill>
                          <a:latin typeface="Times New Roman"/>
                          <a:ea typeface="Times New Roman"/>
                        </a:rPr>
                        <a:t>Tavuk</a:t>
                      </a:r>
                      <a:r>
                        <a:rPr lang="en-US" altLang="zh-CN" sz="1200" spc="10" dirty="0">
                          <a:solidFill>
                            <a:srgbClr val="000000"/>
                          </a:solidFill>
                          <a:latin typeface="Times New Roman"/>
                          <a:cs typeface="Times New Roman"/>
                        </a:rPr>
                        <a:t> </a:t>
                      </a:r>
                      <a:r>
                        <a:rPr lang="en-US" altLang="zh-CN" sz="1200" spc="-15" dirty="0" err="1" smtClean="0">
                          <a:solidFill>
                            <a:srgbClr val="000000"/>
                          </a:solidFill>
                          <a:latin typeface="Times New Roman"/>
                          <a:ea typeface="Times New Roman"/>
                        </a:rPr>
                        <a:t>Kümesleri</a:t>
                      </a:r>
                      <a:r>
                        <a:rPr lang="tr-TR" altLang="zh-CN" sz="1200" spc="-15" dirty="0" smtClean="0">
                          <a:solidFill>
                            <a:srgbClr val="000000"/>
                          </a:solidFill>
                          <a:latin typeface="Times New Roman"/>
                          <a:ea typeface="Times New Roman"/>
                        </a:rPr>
                        <a:t> Tasarım, </a:t>
                      </a:r>
                      <a:r>
                        <a:rPr lang="tr-TR" altLang="zh-CN" sz="1200" spc="-15" dirty="0" err="1" smtClean="0">
                          <a:solidFill>
                            <a:srgbClr val="000000"/>
                          </a:solidFill>
                          <a:latin typeface="Times New Roman"/>
                          <a:ea typeface="Times New Roman"/>
                        </a:rPr>
                        <a:t>projeleme</a:t>
                      </a:r>
                      <a:r>
                        <a:rPr lang="tr-TR" altLang="zh-CN" sz="1200" spc="-15" dirty="0" smtClean="0">
                          <a:solidFill>
                            <a:srgbClr val="000000"/>
                          </a:solidFill>
                          <a:latin typeface="Times New Roman"/>
                          <a:ea typeface="Times New Roman"/>
                        </a:rPr>
                        <a:t> ve çizim</a:t>
                      </a:r>
                    </a:p>
                    <a:p>
                      <a:pPr marL="0" indent="38734">
                        <a:lnSpc>
                          <a:spcPct val="100000"/>
                        </a:lnSpc>
                      </a:pPr>
                      <a:endParaRPr lang="en-US" altLang="zh-CN" sz="1200" spc="-15"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56615">
                        <a:lnSpc>
                          <a:spcPct val="100000"/>
                        </a:lnSpc>
                      </a:pPr>
                      <a:r>
                        <a:rPr lang="en-US" altLang="zh-CN" sz="1200" b="1" spc="-60" dirty="0">
                          <a:solidFill>
                            <a:srgbClr val="000000"/>
                          </a:solidFill>
                          <a:latin typeface="Times New Roman"/>
                          <a:ea typeface="Times New Roman"/>
                        </a:rPr>
                        <a:t>12</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Bitkisel</a:t>
                      </a:r>
                      <a:r>
                        <a:rPr lang="en-US" altLang="zh-CN" sz="1200" spc="-55" dirty="0">
                          <a:solidFill>
                            <a:srgbClr val="000000"/>
                          </a:solidFill>
                          <a:latin typeface="Times New Roman"/>
                          <a:cs typeface="Times New Roman"/>
                        </a:rPr>
                        <a:t> </a:t>
                      </a:r>
                      <a:r>
                        <a:rPr lang="en-US" altLang="zh-CN" sz="1200" dirty="0">
                          <a:solidFill>
                            <a:srgbClr val="000000"/>
                          </a:solidFill>
                          <a:latin typeface="Times New Roman"/>
                          <a:ea typeface="Times New Roman"/>
                        </a:rPr>
                        <a:t>Üretim</a:t>
                      </a:r>
                      <a:r>
                        <a:rPr lang="en-US" altLang="zh-CN" sz="1200" spc="-60" dirty="0">
                          <a:solidFill>
                            <a:srgbClr val="000000"/>
                          </a:solidFill>
                          <a:latin typeface="Times New Roman"/>
                          <a:cs typeface="Times New Roman"/>
                        </a:rPr>
                        <a:t> </a:t>
                      </a:r>
                      <a:r>
                        <a:rPr lang="en-US" altLang="zh-CN" sz="1200" dirty="0">
                          <a:solidFill>
                            <a:srgbClr val="000000"/>
                          </a:solidFill>
                          <a:latin typeface="Times New Roman"/>
                          <a:ea typeface="Times New Roman"/>
                        </a:rPr>
                        <a:t>Yapıları</a:t>
                      </a:r>
                      <a:r>
                        <a:rPr lang="en-US" altLang="zh-CN" sz="1200" spc="-60"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spc="-65"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Seralar</a:t>
                      </a:r>
                      <a:r>
                        <a:rPr lang="tr-TR" altLang="zh-CN" sz="1200" dirty="0" smtClean="0">
                          <a:solidFill>
                            <a:srgbClr val="000000"/>
                          </a:solidFill>
                          <a:latin typeface="Times New Roman"/>
                          <a:ea typeface="Times New Roman"/>
                        </a:rPr>
                        <a:t> Tasarım, </a:t>
                      </a:r>
                      <a:r>
                        <a:rPr lang="tr-TR" altLang="zh-CN" sz="1200" dirty="0" err="1" smtClean="0">
                          <a:solidFill>
                            <a:srgbClr val="000000"/>
                          </a:solidFill>
                          <a:latin typeface="Times New Roman"/>
                          <a:ea typeface="Times New Roman"/>
                        </a:rPr>
                        <a:t>projeleme</a:t>
                      </a:r>
                      <a:r>
                        <a:rPr lang="tr-TR" altLang="zh-CN" sz="1200" dirty="0" smtClean="0">
                          <a:solidFill>
                            <a:srgbClr val="000000"/>
                          </a:solidFill>
                          <a:latin typeface="Times New Roman"/>
                          <a:ea typeface="Times New Roman"/>
                        </a:rPr>
                        <a:t> ve çizim</a:t>
                      </a:r>
                    </a:p>
                    <a:p>
                      <a:pPr marL="0" indent="38734">
                        <a:lnSpc>
                          <a:spcPct val="100000"/>
                        </a:lnSpc>
                      </a:pP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548690">
                <a:tc>
                  <a:txBody>
                    <a:bodyPr/>
                    <a:lstStyle/>
                    <a:p>
                      <a:pPr marL="0" indent="356615">
                        <a:lnSpc>
                          <a:spcPct val="100000"/>
                        </a:lnSpc>
                      </a:pPr>
                      <a:r>
                        <a:rPr lang="en-US" altLang="zh-CN" sz="1200" b="1" spc="-60" dirty="0">
                          <a:solidFill>
                            <a:srgbClr val="000000"/>
                          </a:solidFill>
                          <a:latin typeface="Times New Roman"/>
                          <a:ea typeface="Times New Roman"/>
                        </a:rPr>
                        <a:t>13</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38734" hangingPunct="0">
                        <a:lnSpc>
                          <a:spcPct val="99583"/>
                        </a:lnSpc>
                      </a:pPr>
                      <a:r>
                        <a:rPr lang="en-US" altLang="zh-CN" sz="1200" dirty="0">
                          <a:solidFill>
                            <a:srgbClr val="000000"/>
                          </a:solidFill>
                          <a:latin typeface="Times New Roman"/>
                          <a:ea typeface="Times New Roman"/>
                        </a:rPr>
                        <a:t>Koruma</a:t>
                      </a:r>
                      <a:r>
                        <a:rPr lang="en-US" altLang="zh-CN" sz="1200" spc="-34"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Depolama</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Yapıları</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Hangarlar,</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Tahıl</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Depoları,</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Yem</a:t>
                      </a:r>
                      <a:r>
                        <a:rPr lang="en-US" altLang="zh-CN" sz="1200" spc="-34" dirty="0">
                          <a:solidFill>
                            <a:srgbClr val="000000"/>
                          </a:solidFill>
                          <a:latin typeface="Times New Roman"/>
                          <a:cs typeface="Times New Roman"/>
                        </a:rPr>
                        <a:t> </a:t>
                      </a:r>
                      <a:r>
                        <a:rPr lang="en-US" altLang="zh-CN" sz="1200" dirty="0">
                          <a:solidFill>
                            <a:srgbClr val="000000"/>
                          </a:solidFill>
                          <a:latin typeface="Times New Roman"/>
                          <a:ea typeface="Times New Roman"/>
                        </a:rPr>
                        <a:t>Depoları,</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Meyve</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spc="-40" dirty="0">
                          <a:solidFill>
                            <a:srgbClr val="000000"/>
                          </a:solidFill>
                          <a:latin typeface="Times New Roman"/>
                          <a:cs typeface="Times New Roman"/>
                        </a:rPr>
                        <a:t> </a:t>
                      </a:r>
                      <a:r>
                        <a:rPr lang="en-US" altLang="zh-CN" sz="1200" dirty="0">
                          <a:solidFill>
                            <a:srgbClr val="000000"/>
                          </a:solidFill>
                          <a:latin typeface="Times New Roman"/>
                          <a:ea typeface="Times New Roman"/>
                        </a:rPr>
                        <a:t>Sebze</a:t>
                      </a:r>
                      <a:r>
                        <a:rPr lang="en-US" altLang="zh-CN" sz="1200" spc="-45" dirty="0">
                          <a:solidFill>
                            <a:srgbClr val="000000"/>
                          </a:solidFill>
                          <a:latin typeface="Times New Roman"/>
                          <a:cs typeface="Times New Roman"/>
                        </a:rPr>
                        <a:t> </a:t>
                      </a:r>
                      <a:r>
                        <a:rPr lang="en-US" altLang="zh-CN" sz="1200" dirty="0" err="1">
                          <a:solidFill>
                            <a:srgbClr val="000000"/>
                          </a:solidFill>
                          <a:latin typeface="Times New Roman"/>
                          <a:ea typeface="Times New Roman"/>
                        </a:rPr>
                        <a:t>Depolama</a:t>
                      </a:r>
                      <a:r>
                        <a:rPr lang="en-US" altLang="zh-CN" sz="1200" dirty="0">
                          <a:solidFill>
                            <a:srgbClr val="000000"/>
                          </a:solidFill>
                          <a:latin typeface="Times New Roman"/>
                          <a:cs typeface="Times New Roman"/>
                        </a:rPr>
                        <a:t> </a:t>
                      </a:r>
                      <a:r>
                        <a:rPr lang="en-US" altLang="zh-CN" sz="1200" spc="-34" dirty="0" err="1" smtClean="0">
                          <a:solidFill>
                            <a:srgbClr val="000000"/>
                          </a:solidFill>
                          <a:latin typeface="Times New Roman"/>
                          <a:ea typeface="Times New Roman"/>
                        </a:rPr>
                        <a:t>Yapı</a:t>
                      </a:r>
                      <a:r>
                        <a:rPr lang="en-US" altLang="zh-CN" sz="1200" spc="-25" dirty="0" err="1" smtClean="0">
                          <a:solidFill>
                            <a:srgbClr val="000000"/>
                          </a:solidFill>
                          <a:latin typeface="Times New Roman"/>
                          <a:ea typeface="Times New Roman"/>
                        </a:rPr>
                        <a:t>ları</a:t>
                      </a:r>
                      <a:endParaRPr lang="tr-TR" altLang="zh-CN" sz="1200" spc="-25" dirty="0" smtClean="0">
                        <a:solidFill>
                          <a:srgbClr val="000000"/>
                        </a:solidFill>
                        <a:latin typeface="Times New Roman"/>
                        <a:ea typeface="Times New Roman"/>
                      </a:endParaRPr>
                    </a:p>
                    <a:p>
                      <a:pPr marL="38734" hangingPunct="0">
                        <a:lnSpc>
                          <a:spcPct val="99583"/>
                        </a:lnSpc>
                      </a:pPr>
                      <a:r>
                        <a:rPr lang="en-US" altLang="zh-CN" sz="1200" spc="-25" dirty="0" err="1" smtClean="0">
                          <a:solidFill>
                            <a:srgbClr val="000000"/>
                          </a:solidFill>
                          <a:latin typeface="Times New Roman"/>
                          <a:ea typeface="Times New Roman"/>
                        </a:rPr>
                        <a:t>Tasarım</a:t>
                      </a:r>
                      <a:r>
                        <a:rPr lang="en-US" altLang="zh-CN" sz="1200" spc="-25" dirty="0" smtClean="0">
                          <a:solidFill>
                            <a:srgbClr val="000000"/>
                          </a:solidFill>
                          <a:latin typeface="Times New Roman"/>
                          <a:ea typeface="Times New Roman"/>
                        </a:rPr>
                        <a:t>, </a:t>
                      </a:r>
                      <a:r>
                        <a:rPr lang="en-US" altLang="zh-CN" sz="1200" spc="-25" dirty="0" err="1" smtClean="0">
                          <a:solidFill>
                            <a:srgbClr val="000000"/>
                          </a:solidFill>
                          <a:latin typeface="Times New Roman"/>
                          <a:ea typeface="Times New Roman"/>
                        </a:rPr>
                        <a:t>projeleme</a:t>
                      </a:r>
                      <a:r>
                        <a:rPr lang="en-US" altLang="zh-CN" sz="1200" spc="-25" dirty="0" smtClean="0">
                          <a:solidFill>
                            <a:srgbClr val="000000"/>
                          </a:solidFill>
                          <a:latin typeface="Times New Roman"/>
                          <a:ea typeface="Times New Roman"/>
                        </a:rPr>
                        <a:t> </a:t>
                      </a:r>
                      <a:r>
                        <a:rPr lang="en-US" altLang="zh-CN" sz="1200" spc="-25" dirty="0" err="1" smtClean="0">
                          <a:solidFill>
                            <a:srgbClr val="000000"/>
                          </a:solidFill>
                          <a:latin typeface="Times New Roman"/>
                          <a:ea typeface="Times New Roman"/>
                        </a:rPr>
                        <a:t>ve</a:t>
                      </a:r>
                      <a:r>
                        <a:rPr lang="en-US" altLang="zh-CN" sz="1200" spc="-25" dirty="0" smtClean="0">
                          <a:solidFill>
                            <a:srgbClr val="000000"/>
                          </a:solidFill>
                          <a:latin typeface="Times New Roman"/>
                          <a:ea typeface="Times New Roman"/>
                        </a:rPr>
                        <a:t> </a:t>
                      </a:r>
                      <a:r>
                        <a:rPr lang="en-US" altLang="zh-CN" sz="1200" spc="-25" dirty="0" err="1" smtClean="0">
                          <a:solidFill>
                            <a:srgbClr val="000000"/>
                          </a:solidFill>
                          <a:latin typeface="Times New Roman"/>
                          <a:ea typeface="Times New Roman"/>
                        </a:rPr>
                        <a:t>çizim</a:t>
                      </a:r>
                      <a:endParaRPr lang="en-US" altLang="zh-CN" sz="1200" spc="-25" dirty="0" smtClean="0">
                        <a:solidFill>
                          <a:srgbClr val="000000"/>
                        </a:solidFill>
                        <a:latin typeface="Times New Roman"/>
                        <a:ea typeface="Times New Roman"/>
                      </a:endParaRPr>
                    </a:p>
                    <a:p>
                      <a:pPr marL="38734" hangingPunct="0">
                        <a:lnSpc>
                          <a:spcPct val="99583"/>
                        </a:lnSpc>
                      </a:pPr>
                      <a:endParaRPr lang="en-US" altLang="zh-CN" sz="1200" spc="-25"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r h="365759">
                <a:tc>
                  <a:txBody>
                    <a:bodyPr/>
                    <a:lstStyle/>
                    <a:p>
                      <a:pPr marL="0" indent="356615">
                        <a:lnSpc>
                          <a:spcPct val="100000"/>
                        </a:lnSpc>
                      </a:pPr>
                      <a:r>
                        <a:rPr lang="en-US" altLang="zh-CN" sz="1200" b="1" spc="-60" dirty="0">
                          <a:solidFill>
                            <a:srgbClr val="000000"/>
                          </a:solidFill>
                          <a:latin typeface="Times New Roman"/>
                          <a:ea typeface="Times New Roman"/>
                        </a:rPr>
                        <a:t>14</a:t>
                      </a: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0" indent="38734">
                        <a:lnSpc>
                          <a:spcPct val="100000"/>
                        </a:lnSpc>
                      </a:pPr>
                      <a:r>
                        <a:rPr lang="en-US" altLang="zh-CN" sz="1200" dirty="0">
                          <a:solidFill>
                            <a:srgbClr val="000000"/>
                          </a:solidFill>
                          <a:latin typeface="Times New Roman"/>
                          <a:ea typeface="Times New Roman"/>
                        </a:rPr>
                        <a:t>Gübre</a:t>
                      </a:r>
                      <a:r>
                        <a:rPr lang="en-US" altLang="zh-CN" sz="1200" spc="-55" dirty="0">
                          <a:solidFill>
                            <a:srgbClr val="000000"/>
                          </a:solidFill>
                          <a:latin typeface="Times New Roman"/>
                          <a:cs typeface="Times New Roman"/>
                        </a:rPr>
                        <a:t> </a:t>
                      </a:r>
                      <a:r>
                        <a:rPr lang="en-US" altLang="zh-CN" sz="1200" dirty="0">
                          <a:solidFill>
                            <a:srgbClr val="000000"/>
                          </a:solidFill>
                          <a:latin typeface="Times New Roman"/>
                          <a:ea typeface="Times New Roman"/>
                        </a:rPr>
                        <a:t>Yönetimi</a:t>
                      </a:r>
                      <a:r>
                        <a:rPr lang="en-US" altLang="zh-CN" sz="1200" spc="-60" dirty="0">
                          <a:solidFill>
                            <a:srgbClr val="000000"/>
                          </a:solidFill>
                          <a:latin typeface="Times New Roman"/>
                          <a:cs typeface="Times New Roman"/>
                        </a:rPr>
                        <a:t> </a:t>
                      </a:r>
                      <a:r>
                        <a:rPr lang="en-US" altLang="zh-CN" sz="1200" dirty="0">
                          <a:solidFill>
                            <a:srgbClr val="000000"/>
                          </a:solidFill>
                          <a:latin typeface="Times New Roman"/>
                          <a:ea typeface="Times New Roman"/>
                        </a:rPr>
                        <a:t>ve</a:t>
                      </a:r>
                      <a:r>
                        <a:rPr lang="en-US" altLang="zh-CN" sz="1200" spc="-60" dirty="0">
                          <a:solidFill>
                            <a:srgbClr val="000000"/>
                          </a:solidFill>
                          <a:latin typeface="Times New Roman"/>
                          <a:cs typeface="Times New Roman"/>
                        </a:rPr>
                        <a:t> </a:t>
                      </a:r>
                      <a:r>
                        <a:rPr lang="en-US" altLang="zh-CN" sz="1200" dirty="0" err="1">
                          <a:solidFill>
                            <a:srgbClr val="000000"/>
                          </a:solidFill>
                          <a:latin typeface="Times New Roman"/>
                          <a:ea typeface="Times New Roman"/>
                        </a:rPr>
                        <a:t>Biyogaz</a:t>
                      </a:r>
                      <a:r>
                        <a:rPr lang="en-US" altLang="zh-CN" sz="1200" spc="-65" dirty="0">
                          <a:solidFill>
                            <a:srgbClr val="000000"/>
                          </a:solidFill>
                          <a:latin typeface="Times New Roman"/>
                          <a:cs typeface="Times New Roman"/>
                        </a:rPr>
                        <a:t> </a:t>
                      </a:r>
                      <a:r>
                        <a:rPr lang="en-US" altLang="zh-CN" sz="1200" dirty="0" err="1" smtClean="0">
                          <a:solidFill>
                            <a:srgbClr val="000000"/>
                          </a:solidFill>
                          <a:latin typeface="Times New Roman"/>
                          <a:ea typeface="Times New Roman"/>
                        </a:rPr>
                        <a:t>Tesisleri</a:t>
                      </a:r>
                      <a:r>
                        <a:rPr lang="tr-TR" altLang="zh-CN" sz="1200" dirty="0" smtClean="0">
                          <a:solidFill>
                            <a:srgbClr val="000000"/>
                          </a:solidFill>
                          <a:latin typeface="Times New Roman"/>
                          <a:ea typeface="Times New Roman"/>
                        </a:rPr>
                        <a:t> Tasarım, </a:t>
                      </a:r>
                      <a:r>
                        <a:rPr lang="tr-TR" altLang="zh-CN" sz="1200" dirty="0" err="1" smtClean="0">
                          <a:solidFill>
                            <a:srgbClr val="000000"/>
                          </a:solidFill>
                          <a:latin typeface="Times New Roman"/>
                          <a:ea typeface="Times New Roman"/>
                        </a:rPr>
                        <a:t>projeleme</a:t>
                      </a:r>
                      <a:r>
                        <a:rPr lang="tr-TR" altLang="zh-CN" sz="1200" dirty="0" smtClean="0">
                          <a:solidFill>
                            <a:srgbClr val="000000"/>
                          </a:solidFill>
                          <a:latin typeface="Times New Roman"/>
                          <a:ea typeface="Times New Roman"/>
                        </a:rPr>
                        <a:t> ve çizim</a:t>
                      </a:r>
                    </a:p>
                    <a:p>
                      <a:pPr marL="0" indent="38734">
                        <a:lnSpc>
                          <a:spcPct val="100000"/>
                        </a:lnSpc>
                      </a:pPr>
                      <a:endParaRPr lang="en-US" altLang="zh-CN" sz="1200" dirty="0">
                        <a:solidFill>
                          <a:srgbClr val="000000"/>
                        </a:solidFill>
                        <a:latin typeface="Times New Roman"/>
                        <a:ea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smtClean="0"/>
              <a:t>DERSİN İŞLEYİŞİ</a:t>
            </a:r>
            <a:endParaRPr lang="en-US" sz="2800" b="1" dirty="0"/>
          </a:p>
        </p:txBody>
      </p:sp>
      <p:sp>
        <p:nvSpPr>
          <p:cNvPr id="3" name="İçerik Yer Tutucusu 2"/>
          <p:cNvSpPr>
            <a:spLocks noGrp="1"/>
          </p:cNvSpPr>
          <p:nvPr>
            <p:ph idx="1"/>
          </p:nvPr>
        </p:nvSpPr>
        <p:spPr>
          <a:xfrm>
            <a:off x="609600" y="1264923"/>
            <a:ext cx="10972800" cy="4525963"/>
          </a:xfrm>
        </p:spPr>
        <p:txBody>
          <a:bodyPr>
            <a:normAutofit fontScale="77500" lnSpcReduction="20000"/>
          </a:bodyPr>
          <a:lstStyle/>
          <a:p>
            <a:pPr algn="just"/>
            <a:r>
              <a:rPr lang="tr-TR" sz="2800" dirty="0" smtClean="0"/>
              <a:t>Ders 2 </a:t>
            </a:r>
            <a:r>
              <a:rPr lang="tr-TR" sz="2800" dirty="0"/>
              <a:t>s</a:t>
            </a:r>
            <a:r>
              <a:rPr lang="tr-TR" sz="2800" dirty="0" smtClean="0"/>
              <a:t>aat </a:t>
            </a:r>
            <a:r>
              <a:rPr lang="tr-TR" sz="2800" dirty="0"/>
              <a:t>t</a:t>
            </a:r>
            <a:r>
              <a:rPr lang="tr-TR" sz="2800" dirty="0" smtClean="0"/>
              <a:t>eorik ve 2 saat </a:t>
            </a:r>
            <a:r>
              <a:rPr lang="tr-TR" sz="2800" dirty="0"/>
              <a:t>u</a:t>
            </a:r>
            <a:r>
              <a:rPr lang="tr-TR" sz="2800" dirty="0" smtClean="0"/>
              <a:t>ygulama </a:t>
            </a:r>
            <a:r>
              <a:rPr lang="tr-TR" sz="2800" dirty="0"/>
              <a:t>o</a:t>
            </a:r>
            <a:r>
              <a:rPr lang="tr-TR" sz="2800" dirty="0" smtClean="0"/>
              <a:t>larak sürdürülecektir. </a:t>
            </a:r>
          </a:p>
          <a:p>
            <a:pPr algn="just"/>
            <a:r>
              <a:rPr lang="tr-TR" sz="2800" dirty="0" smtClean="0"/>
              <a:t>Bu ders, tasarım-</a:t>
            </a:r>
            <a:r>
              <a:rPr lang="tr-TR" sz="2800" dirty="0" err="1" smtClean="0"/>
              <a:t>projeleme</a:t>
            </a:r>
            <a:r>
              <a:rPr lang="tr-TR" sz="2800" dirty="0" smtClean="0"/>
              <a:t>-çizim dersidir. Bu nedenle derse gelmeden önce Tarımsal Yapılar Kitabı’ndan ilgili konunun okunması, tasarım için yardımcı olacak verilerin bir özetinin çıkarılması gerekmektedir. </a:t>
            </a:r>
          </a:p>
          <a:p>
            <a:pPr algn="just"/>
            <a:r>
              <a:rPr lang="tr-TR" sz="2800" dirty="0" smtClean="0"/>
              <a:t>Derse gelirken yanınızda ön tasarım yapmanıza yardımcı kitap, çizim araçları ve kağıt ile geliniz. </a:t>
            </a:r>
          </a:p>
          <a:p>
            <a:pPr algn="just"/>
            <a:r>
              <a:rPr lang="tr-TR" sz="2800" dirty="0" smtClean="0"/>
              <a:t>Teorik derste haftanın konusu için önemli olan noktalara değinilecek, ardından da sizlerden ilgili yapının tasarımının yapılması istenecektir. Tasarımı yapılan yapının ilgili tüm çizimleri ile birlikte dosyası bir sonraki hafta sizlerden ödev olarak istenecektir. Bu nedenle derse zamanında gelinmesi ve mümkün olduğunca devamsızlık yapılmaması önemlidir.  </a:t>
            </a:r>
          </a:p>
          <a:p>
            <a:pPr algn="just"/>
            <a:r>
              <a:rPr lang="tr-TR" sz="2800" dirty="0" smtClean="0"/>
              <a:t>Derste, proje ödevlerinizin hazırlanmasında uyulması gereken kurallar size anlatılacaktır. </a:t>
            </a:r>
          </a:p>
          <a:p>
            <a:pPr algn="just"/>
            <a:r>
              <a:rPr lang="tr-TR" sz="2800" dirty="0" smtClean="0"/>
              <a:t>Dersin temel kaynağı Tarımsal Yapılar Kitabı ve Tarımsal İnşaat Kitabı’dır. </a:t>
            </a:r>
          </a:p>
        </p:txBody>
      </p:sp>
    </p:spTree>
    <p:extLst>
      <p:ext uri="{BB962C8B-B14F-4D97-AF65-F5344CB8AC3E}">
        <p14:creationId xmlns:p14="http://schemas.microsoft.com/office/powerpoint/2010/main" val="4117633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p:cNvSpPr txBox="1"/>
          <p:nvPr/>
        </p:nvSpPr>
        <p:spPr>
          <a:xfrm>
            <a:off x="612647" y="340009"/>
            <a:ext cx="11084248" cy="2224712"/>
          </a:xfrm>
          <a:prstGeom prst="rect">
            <a:avLst/>
          </a:prstGeom>
          <a:noFill/>
        </p:spPr>
        <p:txBody>
          <a:bodyPr wrap="square" lIns="0" tIns="0" rIns="0" bIns="0" rtlCol="0">
            <a:spAutoFit/>
          </a:bodyPr>
          <a:lstStyle/>
          <a:p>
            <a:pPr marL="0" indent="316991">
              <a:lnSpc>
                <a:spcPct val="100000"/>
              </a:lnSpc>
            </a:pPr>
            <a:r>
              <a:rPr lang="tr-TR" altLang="zh-CN" sz="2800" b="1" dirty="0" smtClean="0">
                <a:solidFill>
                  <a:srgbClr val="000000"/>
                </a:solidFill>
                <a:latin typeface="Times New Roman"/>
                <a:ea typeface="Times New Roman"/>
              </a:rPr>
              <a:t>TARIMSAL YAPILAR</a:t>
            </a:r>
            <a:endParaRPr lang="en-US" altLang="zh-CN" sz="2800" b="1" dirty="0">
              <a:solidFill>
                <a:srgbClr val="000000"/>
              </a:solidFill>
              <a:latin typeface="Times New Roman"/>
              <a:ea typeface="Times New Roman"/>
            </a:endParaRPr>
          </a:p>
          <a:p>
            <a:pPr marL="0" hangingPunct="0">
              <a:lnSpc>
                <a:spcPct val="94166"/>
              </a:lnSpc>
            </a:pPr>
            <a:endParaRPr lang="tr-TR" altLang="zh-CN" sz="3100" spc="-80" dirty="0" smtClean="0">
              <a:solidFill>
                <a:srgbClr val="000000"/>
              </a:solidFill>
              <a:latin typeface="Times New Roman"/>
              <a:ea typeface="Times New Roman"/>
            </a:endParaRPr>
          </a:p>
          <a:p>
            <a:pPr marL="0" hangingPunct="0">
              <a:lnSpc>
                <a:spcPct val="94166"/>
              </a:lnSpc>
            </a:pPr>
            <a:r>
              <a:rPr lang="en-US" altLang="zh-CN" sz="3100" spc="-80" dirty="0" err="1" smtClean="0">
                <a:solidFill>
                  <a:srgbClr val="000000"/>
                </a:solidFill>
                <a:latin typeface="Times New Roman"/>
                <a:ea typeface="Times New Roman"/>
              </a:rPr>
              <a:t>Kırsal</a:t>
            </a:r>
            <a:r>
              <a:rPr lang="en-US" altLang="zh-CN" sz="3100" spc="-50" dirty="0" smtClean="0">
                <a:solidFill>
                  <a:srgbClr val="000000"/>
                </a:solidFill>
                <a:latin typeface="Times New Roman"/>
                <a:cs typeface="Times New Roman"/>
              </a:rPr>
              <a:t> </a:t>
            </a:r>
            <a:r>
              <a:rPr lang="en-US" altLang="zh-CN" sz="3100" spc="-89" dirty="0">
                <a:solidFill>
                  <a:srgbClr val="000000"/>
                </a:solidFill>
                <a:latin typeface="Times New Roman"/>
                <a:ea typeface="Times New Roman"/>
              </a:rPr>
              <a:t>alanda</a:t>
            </a:r>
            <a:r>
              <a:rPr lang="en-US" altLang="zh-CN" sz="3100" spc="-50" dirty="0">
                <a:solidFill>
                  <a:srgbClr val="000000"/>
                </a:solidFill>
                <a:latin typeface="Times New Roman"/>
                <a:cs typeface="Times New Roman"/>
              </a:rPr>
              <a:t> </a:t>
            </a:r>
            <a:r>
              <a:rPr lang="en-US" altLang="zh-CN" sz="3100" spc="-94" dirty="0">
                <a:solidFill>
                  <a:srgbClr val="000000"/>
                </a:solidFill>
                <a:latin typeface="Times New Roman"/>
                <a:ea typeface="Times New Roman"/>
              </a:rPr>
              <a:t>bulunan</a:t>
            </a:r>
            <a:r>
              <a:rPr lang="en-US" altLang="zh-CN" sz="3100" spc="-50" dirty="0">
                <a:solidFill>
                  <a:srgbClr val="000000"/>
                </a:solidFill>
                <a:latin typeface="Times New Roman"/>
                <a:cs typeface="Times New Roman"/>
              </a:rPr>
              <a:t> </a:t>
            </a:r>
            <a:r>
              <a:rPr lang="en-US" altLang="zh-CN" sz="3100" spc="-90" dirty="0">
                <a:solidFill>
                  <a:srgbClr val="000000"/>
                </a:solidFill>
                <a:latin typeface="Times New Roman"/>
                <a:ea typeface="Times New Roman"/>
              </a:rPr>
              <a:t>ve</a:t>
            </a:r>
            <a:r>
              <a:rPr lang="en-US" altLang="zh-CN" sz="3100" spc="-50" dirty="0">
                <a:solidFill>
                  <a:srgbClr val="000000"/>
                </a:solidFill>
                <a:latin typeface="Times New Roman"/>
                <a:cs typeface="Times New Roman"/>
              </a:rPr>
              <a:t> </a:t>
            </a:r>
            <a:r>
              <a:rPr lang="en-US" altLang="zh-CN" sz="3100" spc="-80" dirty="0">
                <a:solidFill>
                  <a:srgbClr val="000000"/>
                </a:solidFill>
                <a:latin typeface="Times New Roman"/>
                <a:ea typeface="Times New Roman"/>
              </a:rPr>
              <a:t>tarımsal</a:t>
            </a:r>
            <a:r>
              <a:rPr lang="en-US" altLang="zh-CN" sz="3100" spc="-50" dirty="0">
                <a:solidFill>
                  <a:srgbClr val="000000"/>
                </a:solidFill>
                <a:latin typeface="Times New Roman"/>
                <a:cs typeface="Times New Roman"/>
              </a:rPr>
              <a:t> </a:t>
            </a:r>
            <a:r>
              <a:rPr lang="en-US" altLang="zh-CN" sz="3100" spc="-80" dirty="0">
                <a:solidFill>
                  <a:srgbClr val="000000"/>
                </a:solidFill>
                <a:latin typeface="Times New Roman"/>
                <a:ea typeface="Times New Roman"/>
              </a:rPr>
              <a:t>faaliyetlerde</a:t>
            </a:r>
            <a:r>
              <a:rPr lang="en-US" altLang="zh-CN" sz="3100" spc="-50" dirty="0">
                <a:solidFill>
                  <a:srgbClr val="000000"/>
                </a:solidFill>
                <a:latin typeface="Times New Roman"/>
                <a:cs typeface="Times New Roman"/>
              </a:rPr>
              <a:t> </a:t>
            </a:r>
            <a:r>
              <a:rPr lang="en-US" altLang="zh-CN" sz="3100" spc="-80" dirty="0">
                <a:solidFill>
                  <a:srgbClr val="000000"/>
                </a:solidFill>
                <a:latin typeface="Times New Roman"/>
                <a:ea typeface="Times New Roman"/>
              </a:rPr>
              <a:t>kullanılan</a:t>
            </a:r>
            <a:r>
              <a:rPr lang="en-US" altLang="zh-CN" sz="3100" spc="-50" dirty="0">
                <a:solidFill>
                  <a:srgbClr val="000000"/>
                </a:solidFill>
                <a:latin typeface="Times New Roman"/>
                <a:cs typeface="Times New Roman"/>
              </a:rPr>
              <a:t> </a:t>
            </a:r>
            <a:r>
              <a:rPr lang="en-US" altLang="zh-CN" sz="3100" spc="-85" dirty="0">
                <a:solidFill>
                  <a:srgbClr val="000000"/>
                </a:solidFill>
                <a:latin typeface="Times New Roman"/>
                <a:ea typeface="Times New Roman"/>
              </a:rPr>
              <a:t>her</a:t>
            </a:r>
            <a:r>
              <a:rPr lang="en-US" altLang="zh-CN" sz="3100" spc="-55" dirty="0">
                <a:solidFill>
                  <a:srgbClr val="000000"/>
                </a:solidFill>
                <a:latin typeface="Times New Roman"/>
                <a:cs typeface="Times New Roman"/>
              </a:rPr>
              <a:t> </a:t>
            </a:r>
            <a:r>
              <a:rPr lang="en-US" altLang="zh-CN" sz="3100" spc="-75" dirty="0">
                <a:solidFill>
                  <a:srgbClr val="000000"/>
                </a:solidFill>
                <a:latin typeface="Times New Roman"/>
                <a:ea typeface="Times New Roman"/>
              </a:rPr>
              <a:t>türlü</a:t>
            </a:r>
            <a:r>
              <a:rPr lang="en-US" altLang="zh-CN" sz="3100" spc="-50" dirty="0">
                <a:solidFill>
                  <a:srgbClr val="000000"/>
                </a:solidFill>
                <a:latin typeface="Times New Roman"/>
                <a:cs typeface="Times New Roman"/>
              </a:rPr>
              <a:t> </a:t>
            </a:r>
            <a:r>
              <a:rPr lang="en-US" altLang="zh-CN" sz="3100" spc="-85" dirty="0">
                <a:solidFill>
                  <a:srgbClr val="000000"/>
                </a:solidFill>
                <a:latin typeface="Times New Roman"/>
                <a:ea typeface="Times New Roman"/>
              </a:rPr>
              <a:t>yapı</a:t>
            </a:r>
            <a:r>
              <a:rPr lang="en-US" altLang="zh-CN" sz="3100" spc="-55" dirty="0">
                <a:solidFill>
                  <a:srgbClr val="000000"/>
                </a:solidFill>
                <a:latin typeface="Times New Roman"/>
                <a:cs typeface="Times New Roman"/>
              </a:rPr>
              <a:t> </a:t>
            </a:r>
            <a:r>
              <a:rPr lang="en-US" altLang="zh-CN" sz="3100" spc="-100" dirty="0">
                <a:solidFill>
                  <a:srgbClr val="000000"/>
                </a:solidFill>
                <a:latin typeface="Times New Roman"/>
                <a:ea typeface="Times New Roman"/>
              </a:rPr>
              <a:t>ve</a:t>
            </a:r>
            <a:r>
              <a:rPr lang="en-US" altLang="zh-CN" sz="3100" dirty="0">
                <a:solidFill>
                  <a:srgbClr val="000000"/>
                </a:solidFill>
                <a:latin typeface="Times New Roman"/>
                <a:cs typeface="Times New Roman"/>
              </a:rPr>
              <a:t> </a:t>
            </a:r>
            <a:r>
              <a:rPr lang="en-US" altLang="zh-CN" sz="3100" spc="-89" dirty="0">
                <a:solidFill>
                  <a:srgbClr val="000000"/>
                </a:solidFill>
                <a:latin typeface="Times New Roman"/>
                <a:ea typeface="Times New Roman"/>
              </a:rPr>
              <a:t>tesis,</a:t>
            </a:r>
            <a:r>
              <a:rPr lang="en-US" altLang="zh-CN" sz="3100" spc="-64" dirty="0">
                <a:solidFill>
                  <a:srgbClr val="000000"/>
                </a:solidFill>
                <a:latin typeface="Times New Roman"/>
                <a:cs typeface="Times New Roman"/>
              </a:rPr>
              <a:t> </a:t>
            </a:r>
            <a:r>
              <a:rPr lang="en-US" altLang="zh-CN" sz="3100" b="1" i="1" spc="-114" dirty="0">
                <a:solidFill>
                  <a:srgbClr val="000000"/>
                </a:solidFill>
                <a:latin typeface="Times New Roman"/>
                <a:ea typeface="Times New Roman"/>
              </a:rPr>
              <a:t>tarımsal</a:t>
            </a:r>
            <a:r>
              <a:rPr lang="en-US" altLang="zh-CN" sz="3100" b="1" i="1" spc="-64" dirty="0">
                <a:solidFill>
                  <a:srgbClr val="000000"/>
                </a:solidFill>
                <a:latin typeface="Times New Roman"/>
                <a:cs typeface="Times New Roman"/>
              </a:rPr>
              <a:t> </a:t>
            </a:r>
            <a:r>
              <a:rPr lang="en-US" altLang="zh-CN" sz="3100" b="1" i="1" spc="-109" dirty="0">
                <a:solidFill>
                  <a:srgbClr val="000000"/>
                </a:solidFill>
                <a:latin typeface="Times New Roman"/>
                <a:ea typeface="Times New Roman"/>
              </a:rPr>
              <a:t>yapılar</a:t>
            </a:r>
            <a:r>
              <a:rPr lang="en-US" altLang="zh-CN" sz="3100" b="1" i="1" spc="-64" dirty="0">
                <a:solidFill>
                  <a:srgbClr val="000000"/>
                </a:solidFill>
                <a:latin typeface="Times New Roman"/>
                <a:cs typeface="Times New Roman"/>
              </a:rPr>
              <a:t> </a:t>
            </a:r>
            <a:r>
              <a:rPr lang="en-US" altLang="zh-CN" sz="3100" spc="-110" dirty="0">
                <a:solidFill>
                  <a:srgbClr val="000000"/>
                </a:solidFill>
                <a:latin typeface="Times New Roman"/>
                <a:ea typeface="Times New Roman"/>
              </a:rPr>
              <a:t>olarak</a:t>
            </a:r>
            <a:r>
              <a:rPr lang="en-US" altLang="zh-CN" sz="3100" spc="-69" dirty="0">
                <a:solidFill>
                  <a:srgbClr val="000000"/>
                </a:solidFill>
                <a:latin typeface="Times New Roman"/>
                <a:cs typeface="Times New Roman"/>
              </a:rPr>
              <a:t> </a:t>
            </a:r>
            <a:r>
              <a:rPr lang="en-US" altLang="zh-CN" sz="3100" spc="-94" dirty="0">
                <a:solidFill>
                  <a:srgbClr val="000000"/>
                </a:solidFill>
                <a:latin typeface="Times New Roman"/>
                <a:ea typeface="Times New Roman"/>
              </a:rPr>
              <a:t>adlandırılır.</a:t>
            </a:r>
            <a:r>
              <a:rPr lang="en-US" altLang="zh-CN" sz="3100" spc="-64" dirty="0">
                <a:solidFill>
                  <a:srgbClr val="000000"/>
                </a:solidFill>
                <a:latin typeface="Times New Roman"/>
                <a:cs typeface="Times New Roman"/>
              </a:rPr>
              <a:t> </a:t>
            </a:r>
            <a:r>
              <a:rPr lang="en-US" altLang="zh-CN" sz="3100" spc="-125" dirty="0">
                <a:solidFill>
                  <a:srgbClr val="000000"/>
                </a:solidFill>
                <a:latin typeface="Times New Roman"/>
                <a:ea typeface="Times New Roman"/>
              </a:rPr>
              <a:t>Tarımsal</a:t>
            </a:r>
            <a:r>
              <a:rPr lang="en-US" altLang="zh-CN" sz="3100" spc="-64" dirty="0">
                <a:solidFill>
                  <a:srgbClr val="000000"/>
                </a:solidFill>
                <a:latin typeface="Times New Roman"/>
                <a:cs typeface="Times New Roman"/>
              </a:rPr>
              <a:t> </a:t>
            </a:r>
            <a:r>
              <a:rPr lang="en-US" altLang="zh-CN" sz="3100" spc="-109" dirty="0">
                <a:solidFill>
                  <a:srgbClr val="000000"/>
                </a:solidFill>
                <a:latin typeface="Times New Roman"/>
                <a:ea typeface="Times New Roman"/>
              </a:rPr>
              <a:t>işletmelerde</a:t>
            </a:r>
            <a:r>
              <a:rPr lang="en-US" altLang="zh-CN" sz="3100" spc="-64" dirty="0">
                <a:solidFill>
                  <a:srgbClr val="000000"/>
                </a:solidFill>
                <a:latin typeface="Times New Roman"/>
                <a:cs typeface="Times New Roman"/>
              </a:rPr>
              <a:t> </a:t>
            </a:r>
            <a:r>
              <a:rPr lang="en-US" altLang="zh-CN" sz="3100" spc="-119" dirty="0">
                <a:solidFill>
                  <a:srgbClr val="000000"/>
                </a:solidFill>
                <a:latin typeface="Times New Roman"/>
                <a:ea typeface="Times New Roman"/>
              </a:rPr>
              <a:t>bulunan</a:t>
            </a:r>
            <a:r>
              <a:rPr lang="en-US" altLang="zh-CN" sz="3100" spc="-75" dirty="0">
                <a:solidFill>
                  <a:srgbClr val="000000"/>
                </a:solidFill>
                <a:latin typeface="Times New Roman"/>
                <a:cs typeface="Times New Roman"/>
              </a:rPr>
              <a:t> </a:t>
            </a:r>
            <a:r>
              <a:rPr lang="en-US" altLang="zh-CN" sz="3100" spc="-119" dirty="0">
                <a:solidFill>
                  <a:srgbClr val="000000"/>
                </a:solidFill>
                <a:latin typeface="Times New Roman"/>
                <a:ea typeface="Times New Roman"/>
              </a:rPr>
              <a:t>söz</a:t>
            </a:r>
            <a:r>
              <a:rPr lang="en-US" altLang="zh-CN" sz="3100" dirty="0">
                <a:solidFill>
                  <a:srgbClr val="000000"/>
                </a:solidFill>
                <a:latin typeface="Times New Roman"/>
                <a:cs typeface="Times New Roman"/>
              </a:rPr>
              <a:t> </a:t>
            </a:r>
            <a:r>
              <a:rPr lang="en-US" altLang="zh-CN" sz="3100" spc="-150" dirty="0">
                <a:solidFill>
                  <a:srgbClr val="000000"/>
                </a:solidFill>
                <a:latin typeface="Times New Roman"/>
                <a:ea typeface="Times New Roman"/>
              </a:rPr>
              <a:t>konusu</a:t>
            </a:r>
            <a:r>
              <a:rPr lang="en-US" altLang="zh-CN" sz="3100" spc="-75" dirty="0">
                <a:solidFill>
                  <a:srgbClr val="000000"/>
                </a:solidFill>
                <a:latin typeface="Times New Roman"/>
                <a:cs typeface="Times New Roman"/>
              </a:rPr>
              <a:t> </a:t>
            </a:r>
            <a:r>
              <a:rPr lang="en-US" altLang="zh-CN" sz="3100" spc="-129" dirty="0">
                <a:solidFill>
                  <a:srgbClr val="000000"/>
                </a:solidFill>
                <a:latin typeface="Times New Roman"/>
                <a:ea typeface="Times New Roman"/>
              </a:rPr>
              <a:t>yapı</a:t>
            </a:r>
            <a:r>
              <a:rPr lang="en-US" altLang="zh-CN" sz="3100" spc="-75" dirty="0">
                <a:solidFill>
                  <a:srgbClr val="000000"/>
                </a:solidFill>
                <a:latin typeface="Times New Roman"/>
                <a:cs typeface="Times New Roman"/>
              </a:rPr>
              <a:t> </a:t>
            </a:r>
            <a:r>
              <a:rPr lang="en-US" altLang="zh-CN" sz="3100" spc="-139" dirty="0">
                <a:solidFill>
                  <a:srgbClr val="000000"/>
                </a:solidFill>
                <a:latin typeface="Times New Roman"/>
                <a:ea typeface="Times New Roman"/>
              </a:rPr>
              <a:t>ve</a:t>
            </a:r>
            <a:r>
              <a:rPr lang="en-US" altLang="zh-CN" sz="3100" spc="-75" dirty="0">
                <a:solidFill>
                  <a:srgbClr val="000000"/>
                </a:solidFill>
                <a:latin typeface="Times New Roman"/>
                <a:cs typeface="Times New Roman"/>
              </a:rPr>
              <a:t> </a:t>
            </a:r>
            <a:r>
              <a:rPr lang="en-US" altLang="zh-CN" sz="3100" spc="-109" dirty="0">
                <a:solidFill>
                  <a:srgbClr val="000000"/>
                </a:solidFill>
                <a:latin typeface="Times New Roman"/>
                <a:ea typeface="Times New Roman"/>
              </a:rPr>
              <a:t>tesisler</a:t>
            </a:r>
            <a:r>
              <a:rPr lang="en-US" altLang="zh-CN" sz="3100" spc="-75" dirty="0">
                <a:solidFill>
                  <a:srgbClr val="000000"/>
                </a:solidFill>
                <a:latin typeface="Times New Roman"/>
                <a:cs typeface="Times New Roman"/>
              </a:rPr>
              <a:t> </a:t>
            </a:r>
            <a:r>
              <a:rPr lang="en-US" altLang="zh-CN" sz="3100" spc="-125" dirty="0">
                <a:solidFill>
                  <a:srgbClr val="000000"/>
                </a:solidFill>
                <a:latin typeface="Times New Roman"/>
                <a:ea typeface="Times New Roman"/>
              </a:rPr>
              <a:t>esas</a:t>
            </a:r>
            <a:r>
              <a:rPr lang="en-US" altLang="zh-CN" sz="3100" spc="-75" dirty="0">
                <a:solidFill>
                  <a:srgbClr val="000000"/>
                </a:solidFill>
                <a:latin typeface="Times New Roman"/>
                <a:cs typeface="Times New Roman"/>
              </a:rPr>
              <a:t> </a:t>
            </a:r>
            <a:r>
              <a:rPr lang="en-US" altLang="zh-CN" sz="3100" spc="-129" dirty="0">
                <a:solidFill>
                  <a:srgbClr val="000000"/>
                </a:solidFill>
                <a:latin typeface="Times New Roman"/>
                <a:ea typeface="Times New Roman"/>
              </a:rPr>
              <a:t>olarak</a:t>
            </a:r>
            <a:r>
              <a:rPr lang="en-US" altLang="zh-CN" sz="3100" spc="-75" dirty="0">
                <a:solidFill>
                  <a:srgbClr val="000000"/>
                </a:solidFill>
                <a:latin typeface="Times New Roman"/>
                <a:cs typeface="Times New Roman"/>
              </a:rPr>
              <a:t> </a:t>
            </a:r>
            <a:r>
              <a:rPr lang="en-US" altLang="zh-CN" sz="3100" spc="-145" dirty="0">
                <a:solidFill>
                  <a:srgbClr val="000000"/>
                </a:solidFill>
                <a:latin typeface="Times New Roman"/>
                <a:ea typeface="Times New Roman"/>
              </a:rPr>
              <a:t>6</a:t>
            </a:r>
            <a:r>
              <a:rPr lang="en-US" altLang="zh-CN" sz="3100" spc="-75" dirty="0">
                <a:solidFill>
                  <a:srgbClr val="000000"/>
                </a:solidFill>
                <a:latin typeface="Times New Roman"/>
                <a:cs typeface="Times New Roman"/>
              </a:rPr>
              <a:t> </a:t>
            </a:r>
            <a:r>
              <a:rPr lang="en-US" altLang="zh-CN" sz="3100" spc="-139" dirty="0">
                <a:solidFill>
                  <a:srgbClr val="000000"/>
                </a:solidFill>
                <a:latin typeface="Times New Roman"/>
                <a:ea typeface="Times New Roman"/>
              </a:rPr>
              <a:t>ana</a:t>
            </a:r>
            <a:r>
              <a:rPr lang="en-US" altLang="zh-CN" sz="3100" spc="-75" dirty="0">
                <a:solidFill>
                  <a:srgbClr val="000000"/>
                </a:solidFill>
                <a:latin typeface="Times New Roman"/>
                <a:cs typeface="Times New Roman"/>
              </a:rPr>
              <a:t> </a:t>
            </a:r>
            <a:r>
              <a:rPr lang="en-US" altLang="zh-CN" sz="3100" spc="-129" dirty="0" err="1">
                <a:solidFill>
                  <a:srgbClr val="000000"/>
                </a:solidFill>
                <a:latin typeface="Times New Roman"/>
                <a:ea typeface="Times New Roman"/>
              </a:rPr>
              <a:t>grupta</a:t>
            </a:r>
            <a:r>
              <a:rPr lang="en-US" altLang="zh-CN" sz="3100" spc="-75" dirty="0">
                <a:solidFill>
                  <a:srgbClr val="000000"/>
                </a:solidFill>
                <a:latin typeface="Times New Roman"/>
                <a:cs typeface="Times New Roman"/>
              </a:rPr>
              <a:t> </a:t>
            </a:r>
            <a:r>
              <a:rPr lang="en-US" altLang="zh-CN" sz="3100" spc="-114" dirty="0" err="1" smtClean="0">
                <a:solidFill>
                  <a:srgbClr val="000000"/>
                </a:solidFill>
                <a:latin typeface="Times New Roman"/>
                <a:ea typeface="Times New Roman"/>
              </a:rPr>
              <a:t>toplanabilir</a:t>
            </a:r>
            <a:r>
              <a:rPr lang="en-US" altLang="zh-CN" sz="3100" spc="-134" dirty="0" smtClean="0">
                <a:solidFill>
                  <a:srgbClr val="000000"/>
                </a:solidFill>
                <a:latin typeface="Times New Roman"/>
                <a:ea typeface="Times New Roman"/>
              </a:rPr>
              <a:t>:</a:t>
            </a:r>
            <a:endParaRPr lang="en-US" altLang="zh-CN" sz="3100" spc="-134" dirty="0">
              <a:solidFill>
                <a:srgbClr val="000000"/>
              </a:solidFill>
              <a:latin typeface="Times New Roman"/>
              <a:ea typeface="Times New Roman"/>
            </a:endParaRPr>
          </a:p>
        </p:txBody>
      </p:sp>
      <p:sp>
        <p:nvSpPr>
          <p:cNvPr id="5" name="TextBox 5"/>
          <p:cNvSpPr txBox="1"/>
          <p:nvPr/>
        </p:nvSpPr>
        <p:spPr>
          <a:xfrm>
            <a:off x="1192990" y="3022140"/>
            <a:ext cx="2934476" cy="487313"/>
          </a:xfrm>
          <a:prstGeom prst="rect">
            <a:avLst/>
          </a:prstGeom>
          <a:noFill/>
        </p:spPr>
        <p:txBody>
          <a:bodyPr wrap="square" lIns="0" tIns="0" rIns="0" bIns="0" rtlCol="0">
            <a:spAutoFit/>
          </a:bodyPr>
          <a:lstStyle/>
          <a:p>
            <a:pPr marL="0">
              <a:lnSpc>
                <a:spcPts val="3759"/>
              </a:lnSpc>
              <a:tabLst>
                <a:tab pos="580341" algn="l"/>
              </a:tabLst>
            </a:pPr>
            <a:r>
              <a:rPr lang="en-US" altLang="zh-CN" sz="3100" spc="-139" dirty="0">
                <a:solidFill>
                  <a:srgbClr val="000000"/>
                </a:solidFill>
                <a:latin typeface="Symbol"/>
                <a:ea typeface="Symbol"/>
              </a:rPr>
              <a:t>	</a:t>
            </a:r>
            <a:r>
              <a:rPr lang="en-US" altLang="zh-CN" sz="3100" spc="-125" dirty="0">
                <a:solidFill>
                  <a:srgbClr val="000000"/>
                </a:solidFill>
                <a:latin typeface="Times New Roman"/>
                <a:ea typeface="Times New Roman"/>
              </a:rPr>
              <a:t>Kırsal</a:t>
            </a:r>
            <a:r>
              <a:rPr lang="en-US" altLang="zh-CN" sz="3100" spc="-85" dirty="0">
                <a:solidFill>
                  <a:srgbClr val="000000"/>
                </a:solidFill>
                <a:latin typeface="Times New Roman"/>
                <a:cs typeface="Times New Roman"/>
              </a:rPr>
              <a:t> </a:t>
            </a:r>
            <a:r>
              <a:rPr lang="en-US" altLang="zh-CN" sz="3100" spc="-125" dirty="0">
                <a:solidFill>
                  <a:srgbClr val="000000"/>
                </a:solidFill>
                <a:latin typeface="Times New Roman"/>
                <a:ea typeface="Times New Roman"/>
              </a:rPr>
              <a:t>konutlar,</a:t>
            </a:r>
          </a:p>
        </p:txBody>
      </p:sp>
      <p:sp>
        <p:nvSpPr>
          <p:cNvPr id="6" name="TextBox 6"/>
          <p:cNvSpPr txBox="1"/>
          <p:nvPr/>
        </p:nvSpPr>
        <p:spPr>
          <a:xfrm>
            <a:off x="1192990" y="3500082"/>
            <a:ext cx="4481049" cy="487313"/>
          </a:xfrm>
          <a:prstGeom prst="rect">
            <a:avLst/>
          </a:prstGeom>
          <a:noFill/>
        </p:spPr>
        <p:txBody>
          <a:bodyPr wrap="square" lIns="0" tIns="0" rIns="0" bIns="0" rtlCol="0">
            <a:spAutoFit/>
          </a:bodyPr>
          <a:lstStyle/>
          <a:p>
            <a:pPr marL="0">
              <a:lnSpc>
                <a:spcPts val="3754"/>
              </a:lnSpc>
              <a:tabLst>
                <a:tab pos="580341" algn="l"/>
              </a:tabLst>
            </a:pPr>
            <a:r>
              <a:rPr lang="en-US" altLang="zh-CN" sz="3100" spc="-139" dirty="0">
                <a:solidFill>
                  <a:srgbClr val="000000"/>
                </a:solidFill>
                <a:latin typeface="Symbol"/>
                <a:ea typeface="Symbol"/>
              </a:rPr>
              <a:t>	</a:t>
            </a:r>
            <a:r>
              <a:rPr lang="en-US" altLang="zh-CN" sz="3100" spc="-145" dirty="0">
                <a:solidFill>
                  <a:srgbClr val="000000"/>
                </a:solidFill>
                <a:latin typeface="Times New Roman"/>
                <a:ea typeface="Times New Roman"/>
              </a:rPr>
              <a:t>Hayvansal</a:t>
            </a:r>
            <a:r>
              <a:rPr lang="en-US" altLang="zh-CN" sz="3100" spc="-94" dirty="0">
                <a:solidFill>
                  <a:srgbClr val="000000"/>
                </a:solidFill>
                <a:latin typeface="Times New Roman"/>
                <a:cs typeface="Times New Roman"/>
              </a:rPr>
              <a:t> </a:t>
            </a:r>
            <a:r>
              <a:rPr lang="en-US" altLang="zh-CN" sz="3100" spc="-135" dirty="0">
                <a:solidFill>
                  <a:srgbClr val="000000"/>
                </a:solidFill>
                <a:latin typeface="Times New Roman"/>
                <a:ea typeface="Times New Roman"/>
              </a:rPr>
              <a:t>üretim</a:t>
            </a:r>
            <a:r>
              <a:rPr lang="en-US" altLang="zh-CN" sz="3100" spc="-94" dirty="0">
                <a:solidFill>
                  <a:srgbClr val="000000"/>
                </a:solidFill>
                <a:latin typeface="Times New Roman"/>
                <a:cs typeface="Times New Roman"/>
              </a:rPr>
              <a:t> </a:t>
            </a:r>
            <a:r>
              <a:rPr lang="en-US" altLang="zh-CN" sz="3100" spc="-110" dirty="0">
                <a:solidFill>
                  <a:srgbClr val="000000"/>
                </a:solidFill>
                <a:latin typeface="Times New Roman"/>
                <a:ea typeface="Times New Roman"/>
              </a:rPr>
              <a:t>yapıları,</a:t>
            </a:r>
          </a:p>
        </p:txBody>
      </p:sp>
      <p:sp>
        <p:nvSpPr>
          <p:cNvPr id="7" name="TextBox 7"/>
          <p:cNvSpPr txBox="1"/>
          <p:nvPr/>
        </p:nvSpPr>
        <p:spPr>
          <a:xfrm>
            <a:off x="1192989" y="3977173"/>
            <a:ext cx="4086664" cy="487313"/>
          </a:xfrm>
          <a:prstGeom prst="rect">
            <a:avLst/>
          </a:prstGeom>
          <a:noFill/>
        </p:spPr>
        <p:txBody>
          <a:bodyPr wrap="square" lIns="0" tIns="0" rIns="0" bIns="0" rtlCol="0">
            <a:spAutoFit/>
          </a:bodyPr>
          <a:lstStyle/>
          <a:p>
            <a:pPr marL="0">
              <a:lnSpc>
                <a:spcPts val="3759"/>
              </a:lnSpc>
              <a:tabLst>
                <a:tab pos="580341" algn="l"/>
              </a:tabLst>
            </a:pPr>
            <a:r>
              <a:rPr lang="en-US" altLang="zh-CN" sz="3100" spc="-139" dirty="0">
                <a:solidFill>
                  <a:srgbClr val="000000"/>
                </a:solidFill>
                <a:latin typeface="Symbol"/>
                <a:ea typeface="Symbol"/>
              </a:rPr>
              <a:t>	</a:t>
            </a:r>
            <a:r>
              <a:rPr lang="en-US" altLang="zh-CN" sz="3100" spc="-120" dirty="0">
                <a:solidFill>
                  <a:srgbClr val="000000"/>
                </a:solidFill>
                <a:latin typeface="Times New Roman"/>
                <a:ea typeface="Times New Roman"/>
              </a:rPr>
              <a:t>Bitkisel</a:t>
            </a:r>
            <a:r>
              <a:rPr lang="en-US" altLang="zh-CN" sz="3100" spc="-75" dirty="0">
                <a:solidFill>
                  <a:srgbClr val="000000"/>
                </a:solidFill>
                <a:latin typeface="Times New Roman"/>
                <a:cs typeface="Times New Roman"/>
              </a:rPr>
              <a:t> </a:t>
            </a:r>
            <a:r>
              <a:rPr lang="en-US" altLang="zh-CN" sz="3100" spc="-135" dirty="0">
                <a:solidFill>
                  <a:srgbClr val="000000"/>
                </a:solidFill>
                <a:latin typeface="Times New Roman"/>
                <a:ea typeface="Times New Roman"/>
              </a:rPr>
              <a:t>üretim</a:t>
            </a:r>
            <a:r>
              <a:rPr lang="en-US" altLang="zh-CN" sz="3100" spc="-80" dirty="0">
                <a:solidFill>
                  <a:srgbClr val="000000"/>
                </a:solidFill>
                <a:latin typeface="Times New Roman"/>
                <a:cs typeface="Times New Roman"/>
              </a:rPr>
              <a:t> </a:t>
            </a:r>
            <a:r>
              <a:rPr lang="en-US" altLang="zh-CN" sz="3100" spc="-114" dirty="0">
                <a:solidFill>
                  <a:srgbClr val="000000"/>
                </a:solidFill>
                <a:latin typeface="Times New Roman"/>
                <a:ea typeface="Times New Roman"/>
              </a:rPr>
              <a:t>yapıları,</a:t>
            </a:r>
          </a:p>
        </p:txBody>
      </p:sp>
      <p:sp>
        <p:nvSpPr>
          <p:cNvPr id="8" name="TextBox 8"/>
          <p:cNvSpPr txBox="1"/>
          <p:nvPr/>
        </p:nvSpPr>
        <p:spPr>
          <a:xfrm>
            <a:off x="1192989" y="4455114"/>
            <a:ext cx="5023507" cy="487313"/>
          </a:xfrm>
          <a:prstGeom prst="rect">
            <a:avLst/>
          </a:prstGeom>
          <a:noFill/>
        </p:spPr>
        <p:txBody>
          <a:bodyPr wrap="square" lIns="0" tIns="0" rIns="0" bIns="0" rtlCol="0">
            <a:spAutoFit/>
          </a:bodyPr>
          <a:lstStyle/>
          <a:p>
            <a:pPr marL="0">
              <a:lnSpc>
                <a:spcPts val="3754"/>
              </a:lnSpc>
              <a:tabLst>
                <a:tab pos="580341" algn="l"/>
              </a:tabLst>
            </a:pPr>
            <a:r>
              <a:rPr lang="en-US" altLang="zh-CN" sz="3100" spc="-139" dirty="0">
                <a:solidFill>
                  <a:srgbClr val="000000"/>
                </a:solidFill>
                <a:latin typeface="Symbol"/>
                <a:ea typeface="Symbol"/>
              </a:rPr>
              <a:t>	</a:t>
            </a:r>
            <a:r>
              <a:rPr lang="en-US" altLang="zh-CN" sz="3100" spc="-164" dirty="0">
                <a:solidFill>
                  <a:srgbClr val="000000"/>
                </a:solidFill>
                <a:latin typeface="Times New Roman"/>
                <a:ea typeface="Times New Roman"/>
              </a:rPr>
              <a:t>Koruma</a:t>
            </a:r>
            <a:r>
              <a:rPr lang="en-US" altLang="zh-CN" sz="3100" spc="-85" dirty="0">
                <a:solidFill>
                  <a:srgbClr val="000000"/>
                </a:solidFill>
                <a:latin typeface="Times New Roman"/>
                <a:cs typeface="Times New Roman"/>
              </a:rPr>
              <a:t> </a:t>
            </a:r>
            <a:r>
              <a:rPr lang="en-US" altLang="zh-CN" sz="3100" spc="-154" dirty="0">
                <a:solidFill>
                  <a:srgbClr val="000000"/>
                </a:solidFill>
                <a:latin typeface="Times New Roman"/>
                <a:ea typeface="Times New Roman"/>
              </a:rPr>
              <a:t>ve</a:t>
            </a:r>
            <a:r>
              <a:rPr lang="en-US" altLang="zh-CN" sz="3100" spc="-89" dirty="0">
                <a:solidFill>
                  <a:srgbClr val="000000"/>
                </a:solidFill>
                <a:latin typeface="Times New Roman"/>
                <a:cs typeface="Times New Roman"/>
              </a:rPr>
              <a:t> </a:t>
            </a:r>
            <a:r>
              <a:rPr lang="en-US" altLang="zh-CN" sz="3100" spc="-150" dirty="0">
                <a:solidFill>
                  <a:srgbClr val="000000"/>
                </a:solidFill>
                <a:latin typeface="Times New Roman"/>
                <a:ea typeface="Times New Roman"/>
              </a:rPr>
              <a:t>depolama</a:t>
            </a:r>
            <a:r>
              <a:rPr lang="en-US" altLang="zh-CN" sz="3100" spc="-89" dirty="0">
                <a:solidFill>
                  <a:srgbClr val="000000"/>
                </a:solidFill>
                <a:latin typeface="Times New Roman"/>
                <a:cs typeface="Times New Roman"/>
              </a:rPr>
              <a:t> </a:t>
            </a:r>
            <a:r>
              <a:rPr lang="en-US" altLang="zh-CN" sz="3100" spc="-110" dirty="0">
                <a:solidFill>
                  <a:srgbClr val="000000"/>
                </a:solidFill>
                <a:latin typeface="Times New Roman"/>
                <a:ea typeface="Times New Roman"/>
              </a:rPr>
              <a:t>yapıları,</a:t>
            </a:r>
          </a:p>
        </p:txBody>
      </p:sp>
      <p:sp>
        <p:nvSpPr>
          <p:cNvPr id="9" name="TextBox 9"/>
          <p:cNvSpPr txBox="1"/>
          <p:nvPr/>
        </p:nvSpPr>
        <p:spPr>
          <a:xfrm>
            <a:off x="1192989" y="4932204"/>
            <a:ext cx="6802867" cy="487313"/>
          </a:xfrm>
          <a:prstGeom prst="rect">
            <a:avLst/>
          </a:prstGeom>
          <a:noFill/>
        </p:spPr>
        <p:txBody>
          <a:bodyPr wrap="square" lIns="0" tIns="0" rIns="0" bIns="0" rtlCol="0">
            <a:spAutoFit/>
          </a:bodyPr>
          <a:lstStyle/>
          <a:p>
            <a:pPr marL="0">
              <a:lnSpc>
                <a:spcPts val="3759"/>
              </a:lnSpc>
              <a:tabLst>
                <a:tab pos="580341" algn="l"/>
              </a:tabLst>
            </a:pPr>
            <a:r>
              <a:rPr lang="en-US" altLang="zh-CN" sz="3100" spc="-139" dirty="0">
                <a:solidFill>
                  <a:srgbClr val="000000"/>
                </a:solidFill>
                <a:latin typeface="Symbol"/>
                <a:ea typeface="Symbol"/>
              </a:rPr>
              <a:t>	</a:t>
            </a:r>
            <a:r>
              <a:rPr lang="en-US" altLang="zh-CN" sz="3100" spc="-154" dirty="0">
                <a:solidFill>
                  <a:srgbClr val="000000"/>
                </a:solidFill>
                <a:latin typeface="Times New Roman"/>
                <a:ea typeface="Times New Roman"/>
              </a:rPr>
              <a:t>Ürün</a:t>
            </a:r>
            <a:r>
              <a:rPr lang="en-US" altLang="zh-CN" sz="3100" spc="-75" dirty="0">
                <a:solidFill>
                  <a:srgbClr val="000000"/>
                </a:solidFill>
                <a:latin typeface="Times New Roman"/>
                <a:cs typeface="Times New Roman"/>
              </a:rPr>
              <a:t> </a:t>
            </a:r>
            <a:r>
              <a:rPr lang="en-US" altLang="zh-CN" sz="3100" spc="-135" dirty="0">
                <a:solidFill>
                  <a:srgbClr val="000000"/>
                </a:solidFill>
                <a:latin typeface="Times New Roman"/>
                <a:ea typeface="Times New Roman"/>
              </a:rPr>
              <a:t>değerlendirme</a:t>
            </a:r>
            <a:r>
              <a:rPr lang="en-US" altLang="zh-CN" sz="3100" spc="-80" dirty="0">
                <a:solidFill>
                  <a:srgbClr val="000000"/>
                </a:solidFill>
                <a:latin typeface="Times New Roman"/>
                <a:cs typeface="Times New Roman"/>
              </a:rPr>
              <a:t> </a:t>
            </a:r>
            <a:r>
              <a:rPr lang="en-US" altLang="zh-CN" sz="3100" spc="-170" dirty="0">
                <a:solidFill>
                  <a:srgbClr val="000000"/>
                </a:solidFill>
                <a:latin typeface="Times New Roman"/>
                <a:ea typeface="Times New Roman"/>
              </a:rPr>
              <a:t>ve</a:t>
            </a:r>
            <a:r>
              <a:rPr lang="en-US" altLang="zh-CN" sz="3100" spc="-75" dirty="0">
                <a:solidFill>
                  <a:srgbClr val="000000"/>
                </a:solidFill>
                <a:latin typeface="Times New Roman"/>
                <a:cs typeface="Times New Roman"/>
              </a:rPr>
              <a:t> </a:t>
            </a:r>
            <a:r>
              <a:rPr lang="en-US" altLang="zh-CN" sz="3100" spc="-139" dirty="0">
                <a:solidFill>
                  <a:srgbClr val="000000"/>
                </a:solidFill>
                <a:latin typeface="Times New Roman"/>
                <a:ea typeface="Times New Roman"/>
              </a:rPr>
              <a:t>pazarlama</a:t>
            </a:r>
            <a:r>
              <a:rPr lang="en-US" altLang="zh-CN" sz="3100" spc="-80" dirty="0">
                <a:solidFill>
                  <a:srgbClr val="000000"/>
                </a:solidFill>
                <a:latin typeface="Times New Roman"/>
                <a:cs typeface="Times New Roman"/>
              </a:rPr>
              <a:t> </a:t>
            </a:r>
            <a:r>
              <a:rPr lang="en-US" altLang="zh-CN" sz="3100" spc="-114" dirty="0">
                <a:solidFill>
                  <a:srgbClr val="000000"/>
                </a:solidFill>
                <a:latin typeface="Times New Roman"/>
                <a:ea typeface="Times New Roman"/>
              </a:rPr>
              <a:t>yapıları,</a:t>
            </a:r>
          </a:p>
        </p:txBody>
      </p:sp>
      <p:sp>
        <p:nvSpPr>
          <p:cNvPr id="10" name="TextBox 10"/>
          <p:cNvSpPr txBox="1"/>
          <p:nvPr/>
        </p:nvSpPr>
        <p:spPr>
          <a:xfrm>
            <a:off x="1192989" y="5410146"/>
            <a:ext cx="3732504" cy="487313"/>
          </a:xfrm>
          <a:prstGeom prst="rect">
            <a:avLst/>
          </a:prstGeom>
          <a:noFill/>
        </p:spPr>
        <p:txBody>
          <a:bodyPr wrap="square" lIns="0" tIns="0" rIns="0" bIns="0" rtlCol="0">
            <a:spAutoFit/>
          </a:bodyPr>
          <a:lstStyle/>
          <a:p>
            <a:pPr marL="0">
              <a:lnSpc>
                <a:spcPts val="3779"/>
              </a:lnSpc>
              <a:tabLst>
                <a:tab pos="580341" algn="l"/>
              </a:tabLst>
            </a:pPr>
            <a:r>
              <a:rPr lang="en-US" altLang="zh-CN" sz="3100" spc="-139" dirty="0">
                <a:solidFill>
                  <a:srgbClr val="000000"/>
                </a:solidFill>
                <a:latin typeface="Symbol"/>
                <a:ea typeface="Symbol"/>
              </a:rPr>
              <a:t>	</a:t>
            </a:r>
            <a:r>
              <a:rPr lang="en-US" altLang="zh-CN" sz="3100" spc="-139" dirty="0">
                <a:solidFill>
                  <a:srgbClr val="000000"/>
                </a:solidFill>
                <a:latin typeface="Times New Roman"/>
                <a:ea typeface="Times New Roman"/>
              </a:rPr>
              <a:t>Diğer</a:t>
            </a:r>
            <a:r>
              <a:rPr lang="en-US" altLang="zh-CN" sz="3100" spc="-75" dirty="0">
                <a:solidFill>
                  <a:srgbClr val="000000"/>
                </a:solidFill>
                <a:latin typeface="Times New Roman"/>
                <a:cs typeface="Times New Roman"/>
              </a:rPr>
              <a:t> </a:t>
            </a:r>
            <a:r>
              <a:rPr lang="en-US" altLang="zh-CN" sz="3100" spc="-135" dirty="0">
                <a:solidFill>
                  <a:srgbClr val="000000"/>
                </a:solidFill>
                <a:latin typeface="Times New Roman"/>
                <a:ea typeface="Times New Roman"/>
              </a:rPr>
              <a:t>yapı</a:t>
            </a:r>
            <a:r>
              <a:rPr lang="en-US" altLang="zh-CN" sz="3100" spc="-80" dirty="0">
                <a:solidFill>
                  <a:srgbClr val="000000"/>
                </a:solidFill>
                <a:latin typeface="Times New Roman"/>
                <a:cs typeface="Times New Roman"/>
              </a:rPr>
              <a:t> </a:t>
            </a:r>
            <a:r>
              <a:rPr lang="en-US" altLang="zh-CN" sz="3100" spc="-145" dirty="0">
                <a:solidFill>
                  <a:srgbClr val="000000"/>
                </a:solidFill>
                <a:latin typeface="Times New Roman"/>
                <a:ea typeface="Times New Roman"/>
              </a:rPr>
              <a:t>ve</a:t>
            </a:r>
            <a:r>
              <a:rPr lang="en-US" altLang="zh-CN" sz="3100" spc="-80" dirty="0">
                <a:solidFill>
                  <a:srgbClr val="000000"/>
                </a:solidFill>
                <a:latin typeface="Times New Roman"/>
                <a:cs typeface="Times New Roman"/>
              </a:rPr>
              <a:t> </a:t>
            </a:r>
            <a:r>
              <a:rPr lang="en-US" altLang="zh-CN" sz="3100" spc="-110" dirty="0">
                <a:solidFill>
                  <a:srgbClr val="000000"/>
                </a:solidFill>
                <a:latin typeface="Times New Roman"/>
                <a:ea typeface="Times New Roman"/>
              </a:rPr>
              <a:t>tesisler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3"/>
          <p:cNvSpPr txBox="1"/>
          <p:nvPr/>
        </p:nvSpPr>
        <p:spPr>
          <a:xfrm>
            <a:off x="929639" y="867415"/>
            <a:ext cx="10155060" cy="4612545"/>
          </a:xfrm>
          <a:prstGeom prst="rect">
            <a:avLst/>
          </a:prstGeom>
          <a:noFill/>
        </p:spPr>
        <p:txBody>
          <a:bodyPr wrap="square" lIns="0" tIns="0" rIns="0" bIns="0" rtlCol="0">
            <a:spAutoFit/>
          </a:bodyPr>
          <a:lstStyle/>
          <a:p>
            <a:pPr marL="0">
              <a:lnSpc>
                <a:spcPct val="100000"/>
              </a:lnSpc>
            </a:pPr>
            <a:r>
              <a:rPr lang="en-US" altLang="zh-CN" sz="2000" b="1" spc="-30" dirty="0">
                <a:solidFill>
                  <a:srgbClr val="000000"/>
                </a:solidFill>
                <a:latin typeface="Times New Roman"/>
                <a:ea typeface="Times New Roman"/>
              </a:rPr>
              <a:t>TARIMSAL</a:t>
            </a:r>
            <a:r>
              <a:rPr lang="en-US" altLang="zh-CN" sz="2000" b="1" spc="-10" dirty="0">
                <a:solidFill>
                  <a:srgbClr val="000000"/>
                </a:solidFill>
                <a:latin typeface="Times New Roman"/>
                <a:cs typeface="Times New Roman"/>
              </a:rPr>
              <a:t> </a:t>
            </a:r>
            <a:r>
              <a:rPr lang="en-US" altLang="zh-CN" sz="2000" b="1" spc="-30" dirty="0">
                <a:solidFill>
                  <a:srgbClr val="000000"/>
                </a:solidFill>
                <a:latin typeface="Times New Roman"/>
                <a:ea typeface="Times New Roman"/>
              </a:rPr>
              <a:t>YAPILARA</a:t>
            </a:r>
            <a:r>
              <a:rPr lang="en-US" altLang="zh-CN" sz="2000" b="1" spc="-15" dirty="0">
                <a:solidFill>
                  <a:srgbClr val="000000"/>
                </a:solidFill>
                <a:latin typeface="Times New Roman"/>
                <a:cs typeface="Times New Roman"/>
              </a:rPr>
              <a:t> </a:t>
            </a:r>
            <a:r>
              <a:rPr lang="en-US" altLang="zh-CN" sz="2000" b="1" spc="-30" dirty="0">
                <a:solidFill>
                  <a:srgbClr val="000000"/>
                </a:solidFill>
                <a:latin typeface="Times New Roman"/>
                <a:ea typeface="Times New Roman"/>
              </a:rPr>
              <a:t>YAPILACAK</a:t>
            </a:r>
            <a:r>
              <a:rPr lang="en-US" altLang="zh-CN" sz="2000" b="1" spc="-10" dirty="0">
                <a:solidFill>
                  <a:srgbClr val="000000"/>
                </a:solidFill>
                <a:latin typeface="Times New Roman"/>
                <a:cs typeface="Times New Roman"/>
              </a:rPr>
              <a:t> </a:t>
            </a:r>
            <a:r>
              <a:rPr lang="en-US" altLang="zh-CN" sz="2000" b="1" spc="-30" dirty="0">
                <a:solidFill>
                  <a:srgbClr val="000000"/>
                </a:solidFill>
                <a:latin typeface="Times New Roman"/>
                <a:ea typeface="Times New Roman"/>
              </a:rPr>
              <a:t>YATIRIMIN</a:t>
            </a:r>
            <a:r>
              <a:rPr lang="en-US" altLang="zh-CN" sz="2000" b="1" spc="-20" dirty="0">
                <a:solidFill>
                  <a:srgbClr val="000000"/>
                </a:solidFill>
                <a:latin typeface="Times New Roman"/>
                <a:cs typeface="Times New Roman"/>
              </a:rPr>
              <a:t> </a:t>
            </a:r>
            <a:r>
              <a:rPr lang="en-US" altLang="zh-CN" sz="2000" b="1" spc="-25" dirty="0">
                <a:solidFill>
                  <a:srgbClr val="000000"/>
                </a:solidFill>
                <a:latin typeface="Times New Roman"/>
                <a:ea typeface="Times New Roman"/>
              </a:rPr>
              <a:t>MİKTARI</a:t>
            </a:r>
          </a:p>
          <a:p>
            <a:pPr>
              <a:lnSpc>
                <a:spcPts val="750"/>
              </a:lnSpc>
            </a:pPr>
            <a:endParaRPr lang="en-US" dirty="0" smtClean="0"/>
          </a:p>
          <a:p>
            <a:pPr marL="0">
              <a:lnSpc>
                <a:spcPct val="100000"/>
              </a:lnSpc>
            </a:pPr>
            <a:r>
              <a:rPr lang="en-US" altLang="zh-CN" sz="2800" dirty="0">
                <a:solidFill>
                  <a:srgbClr val="000000"/>
                </a:solidFill>
                <a:latin typeface="Arial"/>
                <a:ea typeface="Arial"/>
              </a:rPr>
              <a:t>•</a:t>
            </a:r>
            <a:r>
              <a:rPr lang="en-US" altLang="zh-CN" sz="2800" dirty="0">
                <a:solidFill>
                  <a:srgbClr val="000000"/>
                </a:solidFill>
                <a:latin typeface="Arial"/>
                <a:cs typeface="Arial"/>
              </a:rPr>
              <a:t> </a:t>
            </a:r>
            <a:r>
              <a:rPr lang="en-US" altLang="zh-CN" sz="2800" b="1" i="1" dirty="0">
                <a:solidFill>
                  <a:srgbClr val="000000"/>
                </a:solidFill>
                <a:latin typeface="Times New Roman"/>
                <a:ea typeface="Times New Roman"/>
              </a:rPr>
              <a:t>İşletmenin</a:t>
            </a:r>
            <a:r>
              <a:rPr lang="en-US" altLang="zh-CN" sz="2800" b="1" i="1" spc="15" dirty="0">
                <a:solidFill>
                  <a:srgbClr val="000000"/>
                </a:solidFill>
                <a:latin typeface="Times New Roman"/>
                <a:cs typeface="Times New Roman"/>
              </a:rPr>
              <a:t> </a:t>
            </a:r>
            <a:r>
              <a:rPr lang="en-US" altLang="zh-CN" sz="2800" b="1" i="1" dirty="0">
                <a:solidFill>
                  <a:srgbClr val="000000"/>
                </a:solidFill>
                <a:latin typeface="Times New Roman"/>
                <a:ea typeface="Times New Roman"/>
              </a:rPr>
              <a:t>tipi</a:t>
            </a:r>
          </a:p>
          <a:p>
            <a:pPr>
              <a:lnSpc>
                <a:spcPts val="725"/>
              </a:lnSpc>
            </a:pPr>
            <a:endParaRPr lang="en-US" dirty="0" smtClean="0"/>
          </a:p>
          <a:p>
            <a:pPr marL="0">
              <a:lnSpc>
                <a:spcPct val="100000"/>
              </a:lnSpc>
            </a:pPr>
            <a:r>
              <a:rPr lang="en-US" altLang="zh-CN" sz="2800" dirty="0">
                <a:solidFill>
                  <a:srgbClr val="000000"/>
                </a:solidFill>
                <a:latin typeface="Arial"/>
                <a:ea typeface="Arial"/>
              </a:rPr>
              <a:t>•</a:t>
            </a:r>
            <a:r>
              <a:rPr lang="en-US" altLang="zh-CN" sz="2800" dirty="0">
                <a:solidFill>
                  <a:srgbClr val="000000"/>
                </a:solidFill>
                <a:latin typeface="Arial"/>
                <a:cs typeface="Arial"/>
              </a:rPr>
              <a:t> </a:t>
            </a:r>
            <a:r>
              <a:rPr lang="en-US" altLang="zh-CN" sz="2800" b="1" i="1" dirty="0">
                <a:solidFill>
                  <a:srgbClr val="000000"/>
                </a:solidFill>
                <a:latin typeface="Times New Roman"/>
                <a:ea typeface="Times New Roman"/>
              </a:rPr>
              <a:t>İşletmenin</a:t>
            </a:r>
            <a:r>
              <a:rPr lang="en-US" altLang="zh-CN" sz="2800" b="1" i="1" spc="15" dirty="0">
                <a:solidFill>
                  <a:srgbClr val="000000"/>
                </a:solidFill>
                <a:latin typeface="Times New Roman"/>
                <a:cs typeface="Times New Roman"/>
              </a:rPr>
              <a:t> </a:t>
            </a:r>
            <a:r>
              <a:rPr lang="en-US" altLang="zh-CN" sz="2800" b="1" i="1" dirty="0">
                <a:solidFill>
                  <a:srgbClr val="000000"/>
                </a:solidFill>
                <a:latin typeface="Times New Roman"/>
                <a:ea typeface="Times New Roman"/>
              </a:rPr>
              <a:t>büyüklüğü</a:t>
            </a:r>
          </a:p>
          <a:p>
            <a:pPr>
              <a:lnSpc>
                <a:spcPts val="659"/>
              </a:lnSpc>
            </a:pPr>
            <a:endParaRPr lang="en-US" dirty="0" smtClean="0"/>
          </a:p>
          <a:p>
            <a:pPr marL="0">
              <a:lnSpc>
                <a:spcPct val="100000"/>
              </a:lnSpc>
            </a:pPr>
            <a:r>
              <a:rPr lang="en-US" altLang="zh-CN" sz="2800" dirty="0">
                <a:solidFill>
                  <a:srgbClr val="000000"/>
                </a:solidFill>
                <a:latin typeface="Arial"/>
                <a:ea typeface="Arial"/>
              </a:rPr>
              <a:t>•</a:t>
            </a:r>
            <a:r>
              <a:rPr lang="en-US" altLang="zh-CN" sz="2800" dirty="0">
                <a:solidFill>
                  <a:srgbClr val="000000"/>
                </a:solidFill>
                <a:latin typeface="Arial"/>
                <a:cs typeface="Arial"/>
              </a:rPr>
              <a:t> </a:t>
            </a:r>
            <a:r>
              <a:rPr lang="en-US" altLang="zh-CN" sz="2800" b="1" i="1" dirty="0">
                <a:solidFill>
                  <a:srgbClr val="000000"/>
                </a:solidFill>
                <a:latin typeface="Times New Roman"/>
                <a:ea typeface="Times New Roman"/>
              </a:rPr>
              <a:t>İşletmenin</a:t>
            </a:r>
            <a:r>
              <a:rPr lang="en-US" altLang="zh-CN" sz="2800" b="1" i="1" dirty="0">
                <a:solidFill>
                  <a:srgbClr val="000000"/>
                </a:solidFill>
                <a:latin typeface="Times New Roman"/>
                <a:cs typeface="Times New Roman"/>
              </a:rPr>
              <a:t> </a:t>
            </a:r>
            <a:r>
              <a:rPr lang="en-US" altLang="zh-CN" sz="2800" b="1" i="1" dirty="0">
                <a:solidFill>
                  <a:srgbClr val="000000"/>
                </a:solidFill>
                <a:latin typeface="Times New Roman"/>
                <a:ea typeface="Times New Roman"/>
              </a:rPr>
              <a:t>verimliliği</a:t>
            </a:r>
            <a:r>
              <a:rPr lang="en-US" altLang="zh-CN" sz="2800" b="1" i="1" dirty="0">
                <a:solidFill>
                  <a:srgbClr val="000000"/>
                </a:solidFill>
                <a:latin typeface="Times New Roman"/>
                <a:cs typeface="Times New Roman"/>
              </a:rPr>
              <a:t> </a:t>
            </a:r>
            <a:r>
              <a:rPr lang="en-US" altLang="zh-CN" sz="2800" b="1" i="1" dirty="0">
                <a:solidFill>
                  <a:srgbClr val="000000"/>
                </a:solidFill>
                <a:latin typeface="Times New Roman"/>
                <a:ea typeface="Times New Roman"/>
              </a:rPr>
              <a:t>ve</a:t>
            </a:r>
            <a:r>
              <a:rPr lang="en-US" altLang="zh-CN" sz="2800" b="1" i="1" dirty="0">
                <a:solidFill>
                  <a:srgbClr val="000000"/>
                </a:solidFill>
                <a:latin typeface="Times New Roman"/>
                <a:cs typeface="Times New Roman"/>
              </a:rPr>
              <a:t> </a:t>
            </a:r>
            <a:r>
              <a:rPr lang="en-US" altLang="zh-CN" sz="2800" b="1" i="1" dirty="0">
                <a:solidFill>
                  <a:srgbClr val="000000"/>
                </a:solidFill>
                <a:latin typeface="Times New Roman"/>
                <a:ea typeface="Times New Roman"/>
              </a:rPr>
              <a:t>gelir</a:t>
            </a:r>
            <a:r>
              <a:rPr lang="en-US" altLang="zh-CN" sz="2800" b="1" i="1" spc="-40" dirty="0">
                <a:solidFill>
                  <a:srgbClr val="000000"/>
                </a:solidFill>
                <a:latin typeface="Times New Roman"/>
                <a:cs typeface="Times New Roman"/>
              </a:rPr>
              <a:t> </a:t>
            </a:r>
            <a:r>
              <a:rPr lang="en-US" altLang="zh-CN" sz="2800" b="1" i="1" dirty="0">
                <a:solidFill>
                  <a:srgbClr val="000000"/>
                </a:solidFill>
                <a:latin typeface="Times New Roman"/>
                <a:ea typeface="Times New Roman"/>
              </a:rPr>
              <a:t>düzeyi</a:t>
            </a:r>
          </a:p>
          <a:p>
            <a:pPr>
              <a:lnSpc>
                <a:spcPts val="655"/>
              </a:lnSpc>
            </a:pPr>
            <a:endParaRPr lang="en-US" dirty="0" smtClean="0"/>
          </a:p>
          <a:p>
            <a:pPr marL="0">
              <a:lnSpc>
                <a:spcPct val="100000"/>
              </a:lnSpc>
            </a:pPr>
            <a:r>
              <a:rPr lang="en-US" altLang="zh-CN" sz="2800" dirty="0">
                <a:solidFill>
                  <a:srgbClr val="000000"/>
                </a:solidFill>
                <a:latin typeface="Arial"/>
                <a:ea typeface="Arial"/>
              </a:rPr>
              <a:t>•</a:t>
            </a:r>
            <a:r>
              <a:rPr lang="en-US" altLang="zh-CN" sz="2800" dirty="0">
                <a:solidFill>
                  <a:srgbClr val="000000"/>
                </a:solidFill>
                <a:latin typeface="Arial"/>
                <a:cs typeface="Arial"/>
              </a:rPr>
              <a:t> </a:t>
            </a:r>
            <a:r>
              <a:rPr lang="en-US" altLang="zh-CN" sz="2800" b="1" i="1" dirty="0">
                <a:solidFill>
                  <a:srgbClr val="000000"/>
                </a:solidFill>
                <a:latin typeface="Times New Roman"/>
                <a:ea typeface="Times New Roman"/>
              </a:rPr>
              <a:t>İklim</a:t>
            </a:r>
            <a:r>
              <a:rPr lang="en-US" altLang="zh-CN" sz="2800" b="1" i="1" spc="34" dirty="0">
                <a:solidFill>
                  <a:srgbClr val="000000"/>
                </a:solidFill>
                <a:latin typeface="Times New Roman"/>
                <a:cs typeface="Times New Roman"/>
              </a:rPr>
              <a:t> </a:t>
            </a:r>
            <a:r>
              <a:rPr lang="en-US" altLang="zh-CN" sz="2800" b="1" i="1" dirty="0">
                <a:solidFill>
                  <a:srgbClr val="000000"/>
                </a:solidFill>
                <a:latin typeface="Times New Roman"/>
                <a:ea typeface="Times New Roman"/>
              </a:rPr>
              <a:t>koşulları</a:t>
            </a:r>
          </a:p>
          <a:p>
            <a:pPr>
              <a:lnSpc>
                <a:spcPts val="615"/>
              </a:lnSpc>
            </a:pPr>
            <a:endParaRPr lang="en-US" dirty="0" smtClean="0"/>
          </a:p>
          <a:p>
            <a:pPr marL="0">
              <a:lnSpc>
                <a:spcPct val="100000"/>
              </a:lnSpc>
            </a:pPr>
            <a:r>
              <a:rPr lang="en-US" altLang="zh-CN" sz="2800" dirty="0">
                <a:solidFill>
                  <a:srgbClr val="000000"/>
                </a:solidFill>
                <a:latin typeface="Arial"/>
                <a:ea typeface="Arial"/>
              </a:rPr>
              <a:t>•</a:t>
            </a:r>
            <a:r>
              <a:rPr lang="en-US" altLang="zh-CN" sz="2800" dirty="0">
                <a:solidFill>
                  <a:srgbClr val="000000"/>
                </a:solidFill>
                <a:latin typeface="Arial"/>
                <a:cs typeface="Arial"/>
              </a:rPr>
              <a:t> </a:t>
            </a:r>
            <a:r>
              <a:rPr lang="en-US" altLang="zh-CN" sz="2800" b="1" i="1" dirty="0">
                <a:solidFill>
                  <a:srgbClr val="000000"/>
                </a:solidFill>
                <a:latin typeface="Times New Roman"/>
                <a:ea typeface="Times New Roman"/>
              </a:rPr>
              <a:t>İyelik</a:t>
            </a:r>
            <a:r>
              <a:rPr lang="en-US" altLang="zh-CN" sz="2800" b="1" i="1" spc="15" dirty="0">
                <a:solidFill>
                  <a:srgbClr val="000000"/>
                </a:solidFill>
                <a:latin typeface="Times New Roman"/>
                <a:cs typeface="Times New Roman"/>
              </a:rPr>
              <a:t> </a:t>
            </a:r>
            <a:r>
              <a:rPr lang="en-US" altLang="zh-CN" sz="2800" b="1" i="1" dirty="0">
                <a:solidFill>
                  <a:srgbClr val="000000"/>
                </a:solidFill>
                <a:latin typeface="Times New Roman"/>
                <a:ea typeface="Times New Roman"/>
              </a:rPr>
              <a:t>duygusu</a:t>
            </a:r>
          </a:p>
          <a:p>
            <a:pPr>
              <a:lnSpc>
                <a:spcPts val="515"/>
              </a:lnSpc>
            </a:pPr>
            <a:endParaRPr lang="en-US" dirty="0" smtClean="0"/>
          </a:p>
          <a:p>
            <a:pPr marL="0" hangingPunct="0">
              <a:lnSpc>
                <a:spcPct val="95416"/>
              </a:lnSpc>
            </a:pPr>
            <a:r>
              <a:rPr lang="en-US" altLang="zh-CN" sz="2800" dirty="0">
                <a:solidFill>
                  <a:srgbClr val="000000"/>
                </a:solidFill>
                <a:latin typeface="Times New Roman"/>
                <a:ea typeface="Times New Roman"/>
              </a:rPr>
              <a:t>Yukarıda</a:t>
            </a:r>
            <a:r>
              <a:rPr lang="en-US" altLang="zh-CN" sz="2800" spc="-34" dirty="0">
                <a:solidFill>
                  <a:srgbClr val="000000"/>
                </a:solidFill>
                <a:latin typeface="Times New Roman"/>
                <a:cs typeface="Times New Roman"/>
              </a:rPr>
              <a:t> </a:t>
            </a:r>
            <a:r>
              <a:rPr lang="en-US" altLang="zh-CN" sz="2800" dirty="0">
                <a:solidFill>
                  <a:srgbClr val="000000"/>
                </a:solidFill>
                <a:latin typeface="Times New Roman"/>
                <a:ea typeface="Times New Roman"/>
              </a:rPr>
              <a:t>belirtilen</a:t>
            </a:r>
            <a:r>
              <a:rPr lang="en-US" altLang="zh-CN" sz="2800" spc="-40" dirty="0">
                <a:solidFill>
                  <a:srgbClr val="000000"/>
                </a:solidFill>
                <a:latin typeface="Times New Roman"/>
                <a:cs typeface="Times New Roman"/>
              </a:rPr>
              <a:t> </a:t>
            </a:r>
            <a:r>
              <a:rPr lang="en-US" altLang="zh-CN" sz="2800" dirty="0">
                <a:solidFill>
                  <a:srgbClr val="000000"/>
                </a:solidFill>
                <a:latin typeface="Times New Roman"/>
                <a:ea typeface="Times New Roman"/>
              </a:rPr>
              <a:t>faktörlere</a:t>
            </a:r>
            <a:r>
              <a:rPr lang="en-US" altLang="zh-CN" sz="2800" spc="-40" dirty="0">
                <a:solidFill>
                  <a:srgbClr val="000000"/>
                </a:solidFill>
                <a:latin typeface="Times New Roman"/>
                <a:cs typeface="Times New Roman"/>
              </a:rPr>
              <a:t> </a:t>
            </a:r>
            <a:r>
              <a:rPr lang="en-US" altLang="zh-CN" sz="2800" dirty="0">
                <a:solidFill>
                  <a:srgbClr val="000000"/>
                </a:solidFill>
                <a:latin typeface="Times New Roman"/>
                <a:ea typeface="Times New Roman"/>
              </a:rPr>
              <a:t>ek</a:t>
            </a:r>
            <a:r>
              <a:rPr lang="en-US" altLang="zh-CN" sz="2800" spc="-40" dirty="0">
                <a:solidFill>
                  <a:srgbClr val="000000"/>
                </a:solidFill>
                <a:latin typeface="Times New Roman"/>
                <a:cs typeface="Times New Roman"/>
              </a:rPr>
              <a:t> </a:t>
            </a:r>
            <a:r>
              <a:rPr lang="en-US" altLang="zh-CN" sz="2800" dirty="0">
                <a:solidFill>
                  <a:srgbClr val="000000"/>
                </a:solidFill>
                <a:latin typeface="Times New Roman"/>
                <a:ea typeface="Times New Roman"/>
              </a:rPr>
              <a:t>olarak,</a:t>
            </a:r>
            <a:r>
              <a:rPr lang="en-US" altLang="zh-CN" sz="2800" spc="-34" dirty="0">
                <a:solidFill>
                  <a:srgbClr val="000000"/>
                </a:solidFill>
                <a:latin typeface="Times New Roman"/>
                <a:cs typeface="Times New Roman"/>
              </a:rPr>
              <a:t> </a:t>
            </a:r>
            <a:r>
              <a:rPr lang="en-US" altLang="zh-CN" sz="2800" dirty="0">
                <a:solidFill>
                  <a:srgbClr val="000000"/>
                </a:solidFill>
                <a:latin typeface="Times New Roman"/>
                <a:ea typeface="Times New Roman"/>
              </a:rPr>
              <a:t>tarımla</a:t>
            </a:r>
            <a:r>
              <a:rPr lang="en-US" altLang="zh-CN" sz="2800" spc="-40" dirty="0">
                <a:solidFill>
                  <a:srgbClr val="000000"/>
                </a:solidFill>
                <a:latin typeface="Times New Roman"/>
                <a:cs typeface="Times New Roman"/>
              </a:rPr>
              <a:t> </a:t>
            </a:r>
            <a:r>
              <a:rPr lang="en-US" altLang="zh-CN" sz="2800" dirty="0">
                <a:solidFill>
                  <a:srgbClr val="000000"/>
                </a:solidFill>
                <a:latin typeface="Times New Roman"/>
                <a:ea typeface="Times New Roman"/>
              </a:rPr>
              <a:t>uğraşan</a:t>
            </a:r>
            <a:r>
              <a:rPr lang="en-US" altLang="zh-CN" sz="2800" spc="-40" dirty="0">
                <a:solidFill>
                  <a:srgbClr val="000000"/>
                </a:solidFill>
                <a:latin typeface="Times New Roman"/>
                <a:cs typeface="Times New Roman"/>
              </a:rPr>
              <a:t> </a:t>
            </a:r>
            <a:r>
              <a:rPr lang="en-US" altLang="zh-CN" sz="2800" dirty="0">
                <a:solidFill>
                  <a:srgbClr val="000000"/>
                </a:solidFill>
                <a:latin typeface="Times New Roman"/>
                <a:ea typeface="Times New Roman"/>
              </a:rPr>
              <a:t>halkın</a:t>
            </a:r>
            <a:r>
              <a:rPr lang="en-US" altLang="zh-CN" sz="2800" spc="-45" dirty="0">
                <a:solidFill>
                  <a:srgbClr val="000000"/>
                </a:solidFill>
                <a:latin typeface="Times New Roman"/>
                <a:cs typeface="Times New Roman"/>
              </a:rPr>
              <a:t> </a:t>
            </a:r>
            <a:r>
              <a:rPr lang="en-US" altLang="zh-CN" sz="2800" dirty="0">
                <a:solidFill>
                  <a:srgbClr val="000000"/>
                </a:solidFill>
                <a:latin typeface="Times New Roman"/>
                <a:ea typeface="Times New Roman"/>
              </a:rPr>
              <a:t>kökeni,</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gelenek</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ve</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görenekleri,</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kültür</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düzeyleri,</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tarım</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sisteminde</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ortaya</a:t>
            </a:r>
            <a:r>
              <a:rPr lang="en-US" altLang="zh-CN" sz="2800" spc="-44" dirty="0">
                <a:solidFill>
                  <a:srgbClr val="000000"/>
                </a:solidFill>
                <a:latin typeface="Times New Roman"/>
                <a:cs typeface="Times New Roman"/>
              </a:rPr>
              <a:t> </a:t>
            </a:r>
            <a:r>
              <a:rPr lang="en-US" altLang="zh-CN" sz="2800" dirty="0">
                <a:solidFill>
                  <a:srgbClr val="000000"/>
                </a:solidFill>
                <a:latin typeface="Times New Roman"/>
                <a:ea typeface="Times New Roman"/>
              </a:rPr>
              <a:t>çıkan</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değişiklikler,</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çeşitli</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araç</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ve</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gereçlerin</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kullanılması,</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ulaşım</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ve</a:t>
            </a:r>
            <a:r>
              <a:rPr lang="en-US" altLang="zh-CN" sz="2800" spc="-139" dirty="0">
                <a:solidFill>
                  <a:srgbClr val="000000"/>
                </a:solidFill>
                <a:latin typeface="Times New Roman"/>
                <a:cs typeface="Times New Roman"/>
              </a:rPr>
              <a:t> </a:t>
            </a:r>
            <a:r>
              <a:rPr lang="en-US" altLang="zh-CN" sz="2800" dirty="0">
                <a:solidFill>
                  <a:srgbClr val="000000"/>
                </a:solidFill>
                <a:latin typeface="Times New Roman"/>
                <a:ea typeface="Times New Roman"/>
              </a:rPr>
              <a:t>pazar</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durumu</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gibi</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faktörler</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de</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yapılara</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yapılacak</a:t>
            </a:r>
            <a:r>
              <a:rPr lang="en-US" altLang="zh-CN" sz="2800" dirty="0">
                <a:solidFill>
                  <a:srgbClr val="000000"/>
                </a:solidFill>
                <a:latin typeface="Times New Roman"/>
                <a:cs typeface="Times New Roman"/>
              </a:rPr>
              <a:t> </a:t>
            </a:r>
            <a:r>
              <a:rPr lang="en-US" altLang="zh-CN" sz="2800" dirty="0">
                <a:solidFill>
                  <a:srgbClr val="000000"/>
                </a:solidFill>
                <a:latin typeface="Times New Roman"/>
                <a:ea typeface="Times New Roman"/>
              </a:rPr>
              <a:t>yatırımı</a:t>
            </a:r>
            <a:r>
              <a:rPr lang="en-US" altLang="zh-CN" sz="2800" spc="-139" dirty="0">
                <a:solidFill>
                  <a:srgbClr val="000000"/>
                </a:solidFill>
                <a:latin typeface="Times New Roman"/>
                <a:cs typeface="Times New Roman"/>
              </a:rPr>
              <a:t> </a:t>
            </a:r>
            <a:r>
              <a:rPr lang="en-US" altLang="zh-CN" sz="2800" dirty="0">
                <a:solidFill>
                  <a:srgbClr val="000000"/>
                </a:solidFill>
                <a:latin typeface="Times New Roman"/>
                <a:ea typeface="Times New Roman"/>
              </a:rPr>
              <a:t>etkiler.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929639" y="882656"/>
            <a:ext cx="10347263" cy="4796185"/>
          </a:xfrm>
          <a:prstGeom prst="rect">
            <a:avLst/>
          </a:prstGeom>
          <a:noFill/>
        </p:spPr>
        <p:txBody>
          <a:bodyPr wrap="square" lIns="0" tIns="0" rIns="0" bIns="0" rtlCol="0">
            <a:spAutoFit/>
          </a:bodyPr>
          <a:lstStyle/>
          <a:p>
            <a:pPr marL="0" indent="457454">
              <a:lnSpc>
                <a:spcPct val="100000"/>
              </a:lnSpc>
            </a:pPr>
            <a:r>
              <a:rPr lang="en-US" altLang="zh-CN" sz="2000" b="1" dirty="0">
                <a:solidFill>
                  <a:srgbClr val="000000"/>
                </a:solidFill>
                <a:latin typeface="Times New Roman"/>
                <a:ea typeface="Times New Roman"/>
              </a:rPr>
              <a:t>TARIMSAL</a:t>
            </a:r>
            <a:r>
              <a:rPr lang="en-US" altLang="zh-CN" sz="2000" b="1" dirty="0">
                <a:solidFill>
                  <a:srgbClr val="000000"/>
                </a:solidFill>
                <a:latin typeface="Times New Roman"/>
                <a:cs typeface="Times New Roman"/>
              </a:rPr>
              <a:t> </a:t>
            </a:r>
            <a:r>
              <a:rPr lang="en-US" altLang="zh-CN" sz="2000" b="1" dirty="0">
                <a:solidFill>
                  <a:srgbClr val="000000"/>
                </a:solidFill>
                <a:latin typeface="Times New Roman"/>
                <a:ea typeface="Times New Roman"/>
              </a:rPr>
              <a:t>YAPILARIN</a:t>
            </a:r>
            <a:r>
              <a:rPr lang="en-US" altLang="zh-CN" sz="2000" b="1" spc="80" dirty="0">
                <a:solidFill>
                  <a:srgbClr val="000000"/>
                </a:solidFill>
                <a:latin typeface="Times New Roman"/>
                <a:cs typeface="Times New Roman"/>
              </a:rPr>
              <a:t> </a:t>
            </a:r>
            <a:r>
              <a:rPr lang="en-US" altLang="zh-CN" sz="2000" b="1" dirty="0">
                <a:solidFill>
                  <a:srgbClr val="000000"/>
                </a:solidFill>
                <a:latin typeface="Times New Roman"/>
                <a:ea typeface="Times New Roman"/>
              </a:rPr>
              <a:t>FONKSİYONLARI</a:t>
            </a:r>
          </a:p>
          <a:p>
            <a:pPr>
              <a:lnSpc>
                <a:spcPts val="1679"/>
              </a:lnSpc>
            </a:pPr>
            <a:endParaRPr lang="en-US" dirty="0" smtClean="0"/>
          </a:p>
          <a:p>
            <a:pPr marL="0" indent="305104">
              <a:lnSpc>
                <a:spcPct val="100000"/>
              </a:lnSpc>
            </a:pPr>
            <a:r>
              <a:rPr lang="en-US" altLang="zh-CN" sz="2600" dirty="0">
                <a:solidFill>
                  <a:srgbClr val="000000"/>
                </a:solidFill>
                <a:latin typeface="Times New Roman"/>
                <a:ea typeface="Times New Roman"/>
              </a:rPr>
              <a:t>Tarımsal</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yapıların</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inşa</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edilmesindeki</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temel</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amaçlar</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şöyle</a:t>
            </a:r>
            <a:r>
              <a:rPr lang="en-US" altLang="zh-CN" sz="2600" spc="-35" dirty="0">
                <a:solidFill>
                  <a:srgbClr val="000000"/>
                </a:solidFill>
                <a:latin typeface="Times New Roman"/>
                <a:cs typeface="Times New Roman"/>
              </a:rPr>
              <a:t> </a:t>
            </a:r>
            <a:r>
              <a:rPr lang="en-US" altLang="zh-CN" sz="2600" dirty="0">
                <a:solidFill>
                  <a:srgbClr val="000000"/>
                </a:solidFill>
                <a:latin typeface="Times New Roman"/>
                <a:ea typeface="Times New Roman"/>
              </a:rPr>
              <a:t>sıralanabilir:</a:t>
            </a:r>
          </a:p>
          <a:p>
            <a:pPr>
              <a:lnSpc>
                <a:spcPts val="544"/>
              </a:lnSpc>
            </a:pPr>
            <a:endParaRPr lang="en-US" dirty="0" smtClean="0"/>
          </a:p>
          <a:p>
            <a:pPr marL="0">
              <a:lnSpc>
                <a:spcPts val="2995"/>
              </a:lnSpc>
            </a:pPr>
            <a:r>
              <a:rPr lang="en-US" altLang="zh-CN" sz="2600" dirty="0">
                <a:solidFill>
                  <a:srgbClr val="000000"/>
                </a:solidFill>
                <a:latin typeface="Symbol"/>
                <a:ea typeface="Symbol"/>
              </a:rPr>
              <a:t></a:t>
            </a:r>
            <a:r>
              <a:rPr lang="en-US" altLang="zh-CN" sz="2600" spc="80" dirty="0">
                <a:solidFill>
                  <a:srgbClr val="000000"/>
                </a:solidFill>
                <a:latin typeface="Symbol"/>
                <a:cs typeface="Symbol"/>
              </a:rPr>
              <a:t>  </a:t>
            </a:r>
            <a:r>
              <a:rPr lang="en-US" altLang="zh-CN" sz="2600" dirty="0">
                <a:solidFill>
                  <a:srgbClr val="000000"/>
                </a:solidFill>
                <a:latin typeface="Times New Roman"/>
                <a:ea typeface="Times New Roman"/>
              </a:rPr>
              <a:t>Tarımsal</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üretimi</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artırmak,</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bitkisel</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ve</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hayvansal</a:t>
            </a:r>
            <a:r>
              <a:rPr lang="en-US" altLang="zh-CN" sz="2600" spc="85" dirty="0">
                <a:solidFill>
                  <a:srgbClr val="000000"/>
                </a:solidFill>
                <a:latin typeface="Times New Roman"/>
                <a:cs typeface="Times New Roman"/>
              </a:rPr>
              <a:t> </a:t>
            </a:r>
            <a:r>
              <a:rPr lang="en-US" altLang="zh-CN" sz="2600" dirty="0">
                <a:solidFill>
                  <a:srgbClr val="000000"/>
                </a:solidFill>
                <a:latin typeface="Times New Roman"/>
                <a:ea typeface="Times New Roman"/>
              </a:rPr>
              <a:t>ürün</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kaybını</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en</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az</a:t>
            </a:r>
            <a:r>
              <a:rPr lang="en-US" altLang="zh-CN" sz="2600" spc="80" dirty="0">
                <a:solidFill>
                  <a:srgbClr val="000000"/>
                </a:solidFill>
                <a:latin typeface="Times New Roman"/>
                <a:cs typeface="Times New Roman"/>
              </a:rPr>
              <a:t> </a:t>
            </a:r>
            <a:r>
              <a:rPr lang="en-US" altLang="zh-CN" sz="2600" dirty="0">
                <a:solidFill>
                  <a:srgbClr val="000000"/>
                </a:solidFill>
                <a:latin typeface="Times New Roman"/>
                <a:ea typeface="Times New Roman"/>
              </a:rPr>
              <a:t>düzeye</a:t>
            </a:r>
          </a:p>
          <a:p>
            <a:pPr marL="0" indent="343154">
              <a:lnSpc>
                <a:spcPct val="100000"/>
              </a:lnSpc>
            </a:pPr>
            <a:r>
              <a:rPr lang="en-US" altLang="zh-CN" sz="2600" spc="-5" dirty="0">
                <a:solidFill>
                  <a:srgbClr val="000000"/>
                </a:solidFill>
                <a:latin typeface="Times New Roman"/>
                <a:ea typeface="Times New Roman"/>
              </a:rPr>
              <a:t>in</a:t>
            </a:r>
            <a:r>
              <a:rPr lang="en-US" altLang="zh-CN" sz="2600" dirty="0">
                <a:solidFill>
                  <a:srgbClr val="000000"/>
                </a:solidFill>
                <a:latin typeface="Times New Roman"/>
                <a:ea typeface="Times New Roman"/>
              </a:rPr>
              <a:t>dirmek,</a:t>
            </a:r>
          </a:p>
          <a:p>
            <a:pPr>
              <a:lnSpc>
                <a:spcPts val="494"/>
              </a:lnSpc>
            </a:pPr>
            <a:endParaRPr lang="en-US" dirty="0" smtClean="0"/>
          </a:p>
          <a:p>
            <a:pPr marL="0">
              <a:lnSpc>
                <a:spcPts val="2995"/>
              </a:lnSpc>
            </a:pPr>
            <a:r>
              <a:rPr lang="en-US" altLang="zh-CN" sz="2600" dirty="0">
                <a:solidFill>
                  <a:srgbClr val="000000"/>
                </a:solidFill>
                <a:latin typeface="Symbol"/>
                <a:ea typeface="Symbol"/>
              </a:rPr>
              <a:t></a:t>
            </a:r>
            <a:r>
              <a:rPr lang="en-US" altLang="zh-CN" sz="2600" spc="60" dirty="0">
                <a:solidFill>
                  <a:srgbClr val="000000"/>
                </a:solidFill>
                <a:latin typeface="Symbol"/>
                <a:cs typeface="Symbol"/>
              </a:rPr>
              <a:t>  </a:t>
            </a:r>
            <a:r>
              <a:rPr lang="en-US" altLang="zh-CN" sz="2600" dirty="0">
                <a:solidFill>
                  <a:srgbClr val="000000"/>
                </a:solidFill>
                <a:latin typeface="Times New Roman"/>
                <a:ea typeface="Times New Roman"/>
              </a:rPr>
              <a:t>Tarımsal</a:t>
            </a:r>
            <a:r>
              <a:rPr lang="en-US" altLang="zh-CN" sz="2600" spc="64" dirty="0">
                <a:solidFill>
                  <a:srgbClr val="000000"/>
                </a:solidFill>
                <a:latin typeface="Times New Roman"/>
                <a:cs typeface="Times New Roman"/>
              </a:rPr>
              <a:t>  </a:t>
            </a:r>
            <a:r>
              <a:rPr lang="en-US" altLang="zh-CN" sz="2600" dirty="0">
                <a:solidFill>
                  <a:srgbClr val="000000"/>
                </a:solidFill>
                <a:latin typeface="Times New Roman"/>
                <a:ea typeface="Times New Roman"/>
              </a:rPr>
              <a:t>ürünlerin</a:t>
            </a:r>
            <a:r>
              <a:rPr lang="en-US" altLang="zh-CN" sz="2600" spc="64" dirty="0">
                <a:solidFill>
                  <a:srgbClr val="000000"/>
                </a:solidFill>
                <a:latin typeface="Times New Roman"/>
                <a:cs typeface="Times New Roman"/>
              </a:rPr>
              <a:t>  </a:t>
            </a:r>
            <a:r>
              <a:rPr lang="en-US" altLang="zh-CN" sz="2600" dirty="0">
                <a:solidFill>
                  <a:srgbClr val="000000"/>
                </a:solidFill>
                <a:latin typeface="Times New Roman"/>
                <a:ea typeface="Times New Roman"/>
              </a:rPr>
              <a:t>elde</a:t>
            </a:r>
            <a:r>
              <a:rPr lang="en-US" altLang="zh-CN" sz="2600" spc="64" dirty="0">
                <a:solidFill>
                  <a:srgbClr val="000000"/>
                </a:solidFill>
                <a:latin typeface="Times New Roman"/>
                <a:cs typeface="Times New Roman"/>
              </a:rPr>
              <a:t>  </a:t>
            </a:r>
            <a:r>
              <a:rPr lang="en-US" altLang="zh-CN" sz="2600" dirty="0">
                <a:solidFill>
                  <a:srgbClr val="000000"/>
                </a:solidFill>
                <a:latin typeface="Times New Roman"/>
                <a:ea typeface="Times New Roman"/>
              </a:rPr>
              <a:t>edilmesinde</a:t>
            </a:r>
            <a:r>
              <a:rPr lang="en-US" altLang="zh-CN" sz="2600" spc="64" dirty="0">
                <a:solidFill>
                  <a:srgbClr val="000000"/>
                </a:solidFill>
                <a:latin typeface="Times New Roman"/>
                <a:cs typeface="Times New Roman"/>
              </a:rPr>
              <a:t>  </a:t>
            </a:r>
            <a:r>
              <a:rPr lang="en-US" altLang="zh-CN" sz="2600" dirty="0">
                <a:solidFill>
                  <a:srgbClr val="000000"/>
                </a:solidFill>
                <a:latin typeface="Times New Roman"/>
                <a:ea typeface="Times New Roman"/>
              </a:rPr>
              <a:t>iş</a:t>
            </a:r>
            <a:r>
              <a:rPr lang="en-US" altLang="zh-CN" sz="2600" spc="64" dirty="0">
                <a:solidFill>
                  <a:srgbClr val="000000"/>
                </a:solidFill>
                <a:latin typeface="Times New Roman"/>
                <a:cs typeface="Times New Roman"/>
              </a:rPr>
              <a:t>  </a:t>
            </a:r>
            <a:r>
              <a:rPr lang="en-US" altLang="zh-CN" sz="2600" dirty="0">
                <a:solidFill>
                  <a:srgbClr val="000000"/>
                </a:solidFill>
                <a:latin typeface="Times New Roman"/>
                <a:ea typeface="Times New Roman"/>
              </a:rPr>
              <a:t>ekonomisi</a:t>
            </a:r>
            <a:r>
              <a:rPr lang="en-US" altLang="zh-CN" sz="2600" spc="64" dirty="0">
                <a:solidFill>
                  <a:srgbClr val="000000"/>
                </a:solidFill>
                <a:latin typeface="Times New Roman"/>
                <a:cs typeface="Times New Roman"/>
              </a:rPr>
              <a:t>  </a:t>
            </a:r>
            <a:r>
              <a:rPr lang="en-US" altLang="zh-CN" sz="2600" dirty="0">
                <a:solidFill>
                  <a:srgbClr val="000000"/>
                </a:solidFill>
                <a:latin typeface="Times New Roman"/>
                <a:ea typeface="Times New Roman"/>
              </a:rPr>
              <a:t>sağlamak</a:t>
            </a:r>
            <a:r>
              <a:rPr lang="en-US" altLang="zh-CN" sz="2600" spc="64" dirty="0">
                <a:solidFill>
                  <a:srgbClr val="000000"/>
                </a:solidFill>
                <a:latin typeface="Times New Roman"/>
                <a:cs typeface="Times New Roman"/>
              </a:rPr>
              <a:t>  </a:t>
            </a:r>
            <a:r>
              <a:rPr lang="en-US" altLang="zh-CN" sz="2600" dirty="0">
                <a:solidFill>
                  <a:srgbClr val="000000"/>
                </a:solidFill>
                <a:latin typeface="Times New Roman"/>
                <a:ea typeface="Times New Roman"/>
              </a:rPr>
              <a:t>ve</a:t>
            </a:r>
            <a:r>
              <a:rPr lang="en-US" altLang="zh-CN" sz="2600" spc="60" dirty="0">
                <a:solidFill>
                  <a:srgbClr val="000000"/>
                </a:solidFill>
                <a:latin typeface="Times New Roman"/>
                <a:cs typeface="Times New Roman"/>
              </a:rPr>
              <a:t>  </a:t>
            </a:r>
            <a:r>
              <a:rPr lang="en-US" altLang="zh-CN" sz="2600" dirty="0">
                <a:solidFill>
                  <a:srgbClr val="000000"/>
                </a:solidFill>
                <a:latin typeface="Times New Roman"/>
                <a:ea typeface="Times New Roman"/>
              </a:rPr>
              <a:t>üretim</a:t>
            </a:r>
          </a:p>
          <a:p>
            <a:pPr marL="0" indent="343154">
              <a:lnSpc>
                <a:spcPct val="100000"/>
              </a:lnSpc>
            </a:pPr>
            <a:r>
              <a:rPr lang="en-US" altLang="zh-CN" sz="2600" dirty="0">
                <a:solidFill>
                  <a:srgbClr val="000000"/>
                </a:solidFill>
                <a:latin typeface="Times New Roman"/>
                <a:ea typeface="Times New Roman"/>
              </a:rPr>
              <a:t>maliyetlerini</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düşürmek,</a:t>
            </a:r>
          </a:p>
          <a:p>
            <a:pPr>
              <a:lnSpc>
                <a:spcPts val="494"/>
              </a:lnSpc>
            </a:pPr>
            <a:endParaRPr lang="en-US" dirty="0" smtClean="0"/>
          </a:p>
          <a:p>
            <a:pPr marL="0">
              <a:lnSpc>
                <a:spcPts val="2995"/>
              </a:lnSpc>
            </a:pPr>
            <a:r>
              <a:rPr lang="en-US" altLang="zh-CN" sz="2600" spc="100" dirty="0">
                <a:solidFill>
                  <a:srgbClr val="000000"/>
                </a:solidFill>
                <a:latin typeface="Symbol"/>
                <a:ea typeface="Symbol"/>
              </a:rPr>
              <a:t></a:t>
            </a:r>
            <a:r>
              <a:rPr lang="en-US" altLang="zh-CN" sz="2600" spc="55" dirty="0">
                <a:solidFill>
                  <a:srgbClr val="000000"/>
                </a:solidFill>
                <a:latin typeface="Symbol"/>
                <a:cs typeface="Symbol"/>
              </a:rPr>
              <a:t>  </a:t>
            </a:r>
            <a:r>
              <a:rPr lang="en-US" altLang="zh-CN" sz="2600" spc="94" dirty="0">
                <a:solidFill>
                  <a:srgbClr val="000000"/>
                </a:solidFill>
                <a:latin typeface="Times New Roman"/>
                <a:ea typeface="Times New Roman"/>
              </a:rPr>
              <a:t>Tarımsal</a:t>
            </a:r>
            <a:r>
              <a:rPr lang="en-US" altLang="zh-CN" sz="2600" spc="55" dirty="0">
                <a:solidFill>
                  <a:srgbClr val="000000"/>
                </a:solidFill>
                <a:latin typeface="Times New Roman"/>
                <a:cs typeface="Times New Roman"/>
              </a:rPr>
              <a:t> </a:t>
            </a:r>
            <a:r>
              <a:rPr lang="en-US" altLang="zh-CN" sz="2600" spc="89" dirty="0">
                <a:solidFill>
                  <a:srgbClr val="000000"/>
                </a:solidFill>
                <a:latin typeface="Times New Roman"/>
                <a:ea typeface="Times New Roman"/>
              </a:rPr>
              <a:t>ürünleri</a:t>
            </a:r>
            <a:r>
              <a:rPr lang="en-US" altLang="zh-CN" sz="2600" spc="55" dirty="0">
                <a:solidFill>
                  <a:srgbClr val="000000"/>
                </a:solidFill>
                <a:latin typeface="Times New Roman"/>
                <a:cs typeface="Times New Roman"/>
              </a:rPr>
              <a:t> </a:t>
            </a:r>
            <a:r>
              <a:rPr lang="en-US" altLang="zh-CN" sz="2600" spc="104" dirty="0">
                <a:solidFill>
                  <a:srgbClr val="000000"/>
                </a:solidFill>
                <a:latin typeface="Times New Roman"/>
                <a:ea typeface="Times New Roman"/>
              </a:rPr>
              <a:t>ve</a:t>
            </a:r>
            <a:r>
              <a:rPr lang="en-US" altLang="zh-CN" sz="2600" spc="55" dirty="0">
                <a:solidFill>
                  <a:srgbClr val="000000"/>
                </a:solidFill>
                <a:latin typeface="Times New Roman"/>
                <a:cs typeface="Times New Roman"/>
              </a:rPr>
              <a:t> </a:t>
            </a:r>
            <a:r>
              <a:rPr lang="en-US" altLang="zh-CN" sz="2600" spc="85" dirty="0">
                <a:solidFill>
                  <a:srgbClr val="000000"/>
                </a:solidFill>
                <a:latin typeface="Times New Roman"/>
                <a:ea typeface="Times New Roman"/>
              </a:rPr>
              <a:t>özellikle</a:t>
            </a:r>
            <a:r>
              <a:rPr lang="en-US" altLang="zh-CN" sz="2600" spc="55" dirty="0">
                <a:solidFill>
                  <a:srgbClr val="000000"/>
                </a:solidFill>
                <a:latin typeface="Times New Roman"/>
                <a:cs typeface="Times New Roman"/>
              </a:rPr>
              <a:t> </a:t>
            </a:r>
            <a:r>
              <a:rPr lang="en-US" altLang="zh-CN" sz="2600" spc="104" dirty="0">
                <a:solidFill>
                  <a:srgbClr val="000000"/>
                </a:solidFill>
                <a:latin typeface="Times New Roman"/>
                <a:ea typeface="Times New Roman"/>
              </a:rPr>
              <a:t>de</a:t>
            </a:r>
            <a:r>
              <a:rPr lang="en-US" altLang="zh-CN" sz="2600" spc="55" dirty="0">
                <a:solidFill>
                  <a:srgbClr val="000000"/>
                </a:solidFill>
                <a:latin typeface="Times New Roman"/>
                <a:cs typeface="Times New Roman"/>
              </a:rPr>
              <a:t> </a:t>
            </a:r>
            <a:r>
              <a:rPr lang="en-US" altLang="zh-CN" sz="2600" spc="94" dirty="0">
                <a:solidFill>
                  <a:srgbClr val="000000"/>
                </a:solidFill>
                <a:latin typeface="Times New Roman"/>
                <a:ea typeface="Times New Roman"/>
              </a:rPr>
              <a:t>gıda</a:t>
            </a:r>
            <a:r>
              <a:rPr lang="en-US" altLang="zh-CN" sz="2600" spc="60" dirty="0">
                <a:solidFill>
                  <a:srgbClr val="000000"/>
                </a:solidFill>
                <a:latin typeface="Times New Roman"/>
                <a:cs typeface="Times New Roman"/>
              </a:rPr>
              <a:t> </a:t>
            </a:r>
            <a:r>
              <a:rPr lang="en-US" altLang="zh-CN" sz="2600" spc="94" dirty="0">
                <a:solidFill>
                  <a:srgbClr val="000000"/>
                </a:solidFill>
                <a:latin typeface="Times New Roman"/>
                <a:ea typeface="Times New Roman"/>
              </a:rPr>
              <a:t>maddeleri</a:t>
            </a:r>
            <a:r>
              <a:rPr lang="en-US" altLang="zh-CN" sz="2600" spc="55" dirty="0">
                <a:solidFill>
                  <a:srgbClr val="000000"/>
                </a:solidFill>
                <a:latin typeface="Times New Roman"/>
                <a:cs typeface="Times New Roman"/>
              </a:rPr>
              <a:t> </a:t>
            </a:r>
            <a:r>
              <a:rPr lang="en-US" altLang="zh-CN" sz="2600" spc="80" dirty="0">
                <a:solidFill>
                  <a:srgbClr val="000000"/>
                </a:solidFill>
                <a:latin typeface="Times New Roman"/>
                <a:ea typeface="Times New Roman"/>
              </a:rPr>
              <a:t>ile</a:t>
            </a:r>
            <a:r>
              <a:rPr lang="en-US" altLang="zh-CN" sz="2600" spc="55" dirty="0">
                <a:solidFill>
                  <a:srgbClr val="000000"/>
                </a:solidFill>
                <a:latin typeface="Times New Roman"/>
                <a:cs typeface="Times New Roman"/>
              </a:rPr>
              <a:t> </a:t>
            </a:r>
            <a:r>
              <a:rPr lang="en-US" altLang="zh-CN" sz="2600" spc="85" dirty="0">
                <a:solidFill>
                  <a:srgbClr val="000000"/>
                </a:solidFill>
                <a:latin typeface="Times New Roman"/>
                <a:ea typeface="Times New Roman"/>
              </a:rPr>
              <a:t>kullanılan</a:t>
            </a:r>
            <a:r>
              <a:rPr lang="en-US" altLang="zh-CN" sz="2600" spc="55" dirty="0">
                <a:solidFill>
                  <a:srgbClr val="000000"/>
                </a:solidFill>
                <a:latin typeface="Times New Roman"/>
                <a:cs typeface="Times New Roman"/>
              </a:rPr>
              <a:t> </a:t>
            </a:r>
            <a:r>
              <a:rPr lang="en-US" altLang="zh-CN" sz="2600" spc="100" dirty="0">
                <a:solidFill>
                  <a:srgbClr val="000000"/>
                </a:solidFill>
                <a:latin typeface="Times New Roman"/>
                <a:ea typeface="Times New Roman"/>
              </a:rPr>
              <a:t>araç</a:t>
            </a:r>
            <a:r>
              <a:rPr lang="en-US" altLang="zh-CN" sz="2600" spc="55" dirty="0">
                <a:solidFill>
                  <a:srgbClr val="000000"/>
                </a:solidFill>
                <a:latin typeface="Times New Roman"/>
                <a:cs typeface="Times New Roman"/>
              </a:rPr>
              <a:t> </a:t>
            </a:r>
            <a:r>
              <a:rPr lang="en-US" altLang="zh-CN" sz="2600" spc="110" dirty="0">
                <a:solidFill>
                  <a:srgbClr val="000000"/>
                </a:solidFill>
                <a:latin typeface="Times New Roman"/>
                <a:ea typeface="Times New Roman"/>
              </a:rPr>
              <a:t>ve</a:t>
            </a:r>
          </a:p>
          <a:p>
            <a:pPr marL="0" indent="343154">
              <a:lnSpc>
                <a:spcPct val="100000"/>
              </a:lnSpc>
            </a:pPr>
            <a:r>
              <a:rPr lang="en-US" altLang="zh-CN" sz="2600" dirty="0">
                <a:solidFill>
                  <a:srgbClr val="000000"/>
                </a:solidFill>
                <a:latin typeface="Times New Roman"/>
                <a:ea typeface="Times New Roman"/>
              </a:rPr>
              <a:t>gereçleri</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daha</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iyi</a:t>
            </a:r>
            <a:r>
              <a:rPr lang="en-US" altLang="zh-CN" sz="2600" spc="-10" dirty="0">
                <a:solidFill>
                  <a:srgbClr val="000000"/>
                </a:solidFill>
                <a:latin typeface="Times New Roman"/>
                <a:cs typeface="Times New Roman"/>
              </a:rPr>
              <a:t> </a:t>
            </a:r>
            <a:r>
              <a:rPr lang="en-US" altLang="zh-CN" sz="2600" dirty="0">
                <a:solidFill>
                  <a:srgbClr val="000000"/>
                </a:solidFill>
                <a:latin typeface="Times New Roman"/>
                <a:ea typeface="Times New Roman"/>
              </a:rPr>
              <a:t>koruyabilmek,</a:t>
            </a:r>
          </a:p>
          <a:p>
            <a:pPr>
              <a:lnSpc>
                <a:spcPts val="509"/>
              </a:lnSpc>
            </a:pPr>
            <a:endParaRPr lang="en-US" dirty="0" smtClean="0"/>
          </a:p>
          <a:p>
            <a:pPr marL="0">
              <a:lnSpc>
                <a:spcPts val="2995"/>
              </a:lnSpc>
            </a:pPr>
            <a:r>
              <a:rPr lang="en-US" altLang="zh-CN" sz="2600" spc="55" dirty="0">
                <a:solidFill>
                  <a:srgbClr val="000000"/>
                </a:solidFill>
                <a:latin typeface="Symbol"/>
                <a:ea typeface="Symbol"/>
              </a:rPr>
              <a:t></a:t>
            </a:r>
            <a:r>
              <a:rPr lang="en-US" altLang="zh-CN" sz="2600" spc="30" dirty="0">
                <a:solidFill>
                  <a:srgbClr val="000000"/>
                </a:solidFill>
                <a:latin typeface="Symbol"/>
                <a:cs typeface="Symbol"/>
              </a:rPr>
              <a:t>  </a:t>
            </a:r>
            <a:r>
              <a:rPr lang="en-US" altLang="zh-CN" sz="2600" spc="50" dirty="0">
                <a:solidFill>
                  <a:srgbClr val="000000"/>
                </a:solidFill>
                <a:latin typeface="Times New Roman"/>
                <a:ea typeface="Times New Roman"/>
              </a:rPr>
              <a:t>Tarımsal</a:t>
            </a:r>
            <a:r>
              <a:rPr lang="en-US" altLang="zh-CN" sz="2600" spc="30" dirty="0">
                <a:solidFill>
                  <a:srgbClr val="000000"/>
                </a:solidFill>
                <a:latin typeface="Times New Roman"/>
                <a:cs typeface="Times New Roman"/>
              </a:rPr>
              <a:t> </a:t>
            </a:r>
            <a:r>
              <a:rPr lang="en-US" altLang="zh-CN" sz="2600" spc="55" dirty="0">
                <a:solidFill>
                  <a:srgbClr val="000000"/>
                </a:solidFill>
                <a:latin typeface="Times New Roman"/>
                <a:ea typeface="Times New Roman"/>
              </a:rPr>
              <a:t>yapı</a:t>
            </a:r>
            <a:r>
              <a:rPr lang="en-US" altLang="zh-CN" sz="2600" spc="30" dirty="0">
                <a:solidFill>
                  <a:srgbClr val="000000"/>
                </a:solidFill>
                <a:latin typeface="Times New Roman"/>
                <a:cs typeface="Times New Roman"/>
              </a:rPr>
              <a:t> </a:t>
            </a:r>
            <a:r>
              <a:rPr lang="en-US" altLang="zh-CN" sz="2600" spc="64" dirty="0">
                <a:solidFill>
                  <a:srgbClr val="000000"/>
                </a:solidFill>
                <a:latin typeface="Times New Roman"/>
                <a:ea typeface="Times New Roman"/>
              </a:rPr>
              <a:t>ve</a:t>
            </a:r>
            <a:r>
              <a:rPr lang="en-US" altLang="zh-CN" sz="2600" spc="30" dirty="0">
                <a:solidFill>
                  <a:srgbClr val="000000"/>
                </a:solidFill>
                <a:latin typeface="Times New Roman"/>
                <a:cs typeface="Times New Roman"/>
              </a:rPr>
              <a:t> </a:t>
            </a:r>
            <a:r>
              <a:rPr lang="en-US" altLang="zh-CN" sz="2600" spc="40" dirty="0">
                <a:solidFill>
                  <a:srgbClr val="000000"/>
                </a:solidFill>
                <a:latin typeface="Times New Roman"/>
                <a:ea typeface="Times New Roman"/>
              </a:rPr>
              <a:t>tesislerin</a:t>
            </a:r>
            <a:r>
              <a:rPr lang="en-US" altLang="zh-CN" sz="2600" spc="34" dirty="0">
                <a:solidFill>
                  <a:srgbClr val="000000"/>
                </a:solidFill>
                <a:latin typeface="Times New Roman"/>
                <a:cs typeface="Times New Roman"/>
              </a:rPr>
              <a:t> </a:t>
            </a:r>
            <a:r>
              <a:rPr lang="en-US" altLang="zh-CN" sz="2600" spc="50" dirty="0">
                <a:solidFill>
                  <a:srgbClr val="000000"/>
                </a:solidFill>
                <a:latin typeface="Times New Roman"/>
                <a:ea typeface="Times New Roman"/>
              </a:rPr>
              <a:t>inşaat</a:t>
            </a:r>
            <a:r>
              <a:rPr lang="en-US" altLang="zh-CN" sz="2600" spc="30" dirty="0">
                <a:solidFill>
                  <a:srgbClr val="000000"/>
                </a:solidFill>
                <a:latin typeface="Times New Roman"/>
                <a:cs typeface="Times New Roman"/>
              </a:rPr>
              <a:t> </a:t>
            </a:r>
            <a:r>
              <a:rPr lang="en-US" altLang="zh-CN" sz="2600" spc="44" dirty="0">
                <a:solidFill>
                  <a:srgbClr val="000000"/>
                </a:solidFill>
                <a:latin typeface="Times New Roman"/>
                <a:ea typeface="Times New Roman"/>
              </a:rPr>
              <a:t>maliyetlerini,</a:t>
            </a:r>
            <a:r>
              <a:rPr lang="en-US" altLang="zh-CN" sz="2600" spc="30" dirty="0">
                <a:solidFill>
                  <a:srgbClr val="000000"/>
                </a:solidFill>
                <a:latin typeface="Times New Roman"/>
                <a:cs typeface="Times New Roman"/>
              </a:rPr>
              <a:t> </a:t>
            </a:r>
            <a:r>
              <a:rPr lang="en-US" altLang="zh-CN" sz="2600" spc="50" dirty="0">
                <a:solidFill>
                  <a:srgbClr val="000000"/>
                </a:solidFill>
                <a:latin typeface="Times New Roman"/>
                <a:ea typeface="Times New Roman"/>
              </a:rPr>
              <a:t>kendilerinden</a:t>
            </a:r>
            <a:r>
              <a:rPr lang="en-US" altLang="zh-CN" sz="2600" spc="30" dirty="0">
                <a:solidFill>
                  <a:srgbClr val="000000"/>
                </a:solidFill>
                <a:latin typeface="Times New Roman"/>
                <a:cs typeface="Times New Roman"/>
              </a:rPr>
              <a:t> </a:t>
            </a:r>
            <a:r>
              <a:rPr lang="en-US" altLang="zh-CN" sz="2600" spc="55" dirty="0">
                <a:solidFill>
                  <a:srgbClr val="000000"/>
                </a:solidFill>
                <a:latin typeface="Times New Roman"/>
                <a:ea typeface="Times New Roman"/>
              </a:rPr>
              <a:t>beklenilen</a:t>
            </a:r>
          </a:p>
          <a:p>
            <a:pPr marL="0" indent="343154">
              <a:lnSpc>
                <a:spcPct val="100000"/>
              </a:lnSpc>
            </a:pPr>
            <a:r>
              <a:rPr lang="en-US" altLang="zh-CN" sz="2600" dirty="0">
                <a:solidFill>
                  <a:srgbClr val="000000"/>
                </a:solidFill>
                <a:latin typeface="Times New Roman"/>
                <a:ea typeface="Times New Roman"/>
              </a:rPr>
              <a:t>fonksiyonlardan</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fedakarlık</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yapılmaksızın</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en</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az</a:t>
            </a:r>
            <a:r>
              <a:rPr lang="en-US" altLang="zh-CN" sz="2600" dirty="0">
                <a:solidFill>
                  <a:srgbClr val="000000"/>
                </a:solidFill>
                <a:latin typeface="Times New Roman"/>
                <a:cs typeface="Times New Roman"/>
              </a:rPr>
              <a:t> </a:t>
            </a:r>
            <a:r>
              <a:rPr lang="en-US" altLang="zh-CN" sz="2600" dirty="0">
                <a:solidFill>
                  <a:srgbClr val="000000"/>
                </a:solidFill>
                <a:latin typeface="Times New Roman"/>
                <a:ea typeface="Times New Roman"/>
              </a:rPr>
              <a:t>düzeye</a:t>
            </a:r>
            <a:r>
              <a:rPr lang="en-US" altLang="zh-CN" sz="2600" spc="-55" dirty="0">
                <a:solidFill>
                  <a:srgbClr val="000000"/>
                </a:solidFill>
                <a:latin typeface="Times New Roman"/>
                <a:cs typeface="Times New Roman"/>
              </a:rPr>
              <a:t> </a:t>
            </a:r>
            <a:r>
              <a:rPr lang="en-US" altLang="zh-CN" sz="2600" dirty="0">
                <a:solidFill>
                  <a:srgbClr val="000000"/>
                </a:solidFill>
                <a:latin typeface="Times New Roman"/>
                <a:ea typeface="Times New Roman"/>
              </a:rPr>
              <a:t>indirmek,</a:t>
            </a:r>
          </a:p>
          <a:p>
            <a:pPr>
              <a:lnSpc>
                <a:spcPts val="490"/>
              </a:lnSpc>
            </a:pPr>
            <a:endParaRPr lang="en-US" dirty="0" smtClean="0"/>
          </a:p>
          <a:p>
            <a:pPr marL="0">
              <a:lnSpc>
                <a:spcPts val="3189"/>
              </a:lnSpc>
            </a:pPr>
            <a:r>
              <a:rPr lang="en-US" altLang="zh-CN" sz="2600" dirty="0">
                <a:solidFill>
                  <a:srgbClr val="000000"/>
                </a:solidFill>
                <a:latin typeface="Symbol"/>
                <a:ea typeface="Symbol"/>
              </a:rPr>
              <a:t></a:t>
            </a:r>
            <a:r>
              <a:rPr lang="en-US" altLang="zh-CN" sz="2600" spc="25" dirty="0">
                <a:solidFill>
                  <a:srgbClr val="000000"/>
                </a:solidFill>
                <a:latin typeface="Symbol"/>
                <a:cs typeface="Symbol"/>
              </a:rPr>
              <a:t>  </a:t>
            </a:r>
            <a:r>
              <a:rPr lang="en-US" altLang="zh-CN" sz="2600" dirty="0">
                <a:solidFill>
                  <a:srgbClr val="000000"/>
                </a:solidFill>
                <a:latin typeface="Times New Roman"/>
                <a:ea typeface="Times New Roman"/>
              </a:rPr>
              <a:t>Çiftçi</a:t>
            </a:r>
            <a:r>
              <a:rPr lang="en-US" altLang="zh-CN" sz="2600" spc="25" dirty="0">
                <a:solidFill>
                  <a:srgbClr val="000000"/>
                </a:solidFill>
                <a:latin typeface="Times New Roman"/>
                <a:cs typeface="Times New Roman"/>
              </a:rPr>
              <a:t> </a:t>
            </a:r>
            <a:r>
              <a:rPr lang="en-US" altLang="zh-CN" sz="2600" dirty="0">
                <a:solidFill>
                  <a:srgbClr val="000000"/>
                </a:solidFill>
                <a:latin typeface="Times New Roman"/>
                <a:ea typeface="Times New Roman"/>
              </a:rPr>
              <a:t>ailesinin</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gelir</a:t>
            </a:r>
            <a:r>
              <a:rPr lang="en-US" altLang="zh-CN" sz="2600" spc="25" dirty="0">
                <a:solidFill>
                  <a:srgbClr val="000000"/>
                </a:solidFill>
                <a:latin typeface="Times New Roman"/>
                <a:cs typeface="Times New Roman"/>
              </a:rPr>
              <a:t> </a:t>
            </a:r>
            <a:r>
              <a:rPr lang="en-US" altLang="zh-CN" sz="2600" dirty="0">
                <a:solidFill>
                  <a:srgbClr val="000000"/>
                </a:solidFill>
                <a:latin typeface="Times New Roman"/>
                <a:ea typeface="Times New Roman"/>
              </a:rPr>
              <a:t>ve</a:t>
            </a:r>
            <a:r>
              <a:rPr lang="en-US" altLang="zh-CN" sz="2600" spc="25" dirty="0">
                <a:solidFill>
                  <a:srgbClr val="000000"/>
                </a:solidFill>
                <a:latin typeface="Times New Roman"/>
                <a:cs typeface="Times New Roman"/>
              </a:rPr>
              <a:t> </a:t>
            </a:r>
            <a:r>
              <a:rPr lang="en-US" altLang="zh-CN" sz="2600" dirty="0">
                <a:solidFill>
                  <a:srgbClr val="000000"/>
                </a:solidFill>
                <a:latin typeface="Times New Roman"/>
                <a:ea typeface="Times New Roman"/>
              </a:rPr>
              <a:t>yaşam</a:t>
            </a:r>
            <a:r>
              <a:rPr lang="en-US" altLang="zh-CN" sz="2600" spc="25" dirty="0">
                <a:solidFill>
                  <a:srgbClr val="000000"/>
                </a:solidFill>
                <a:latin typeface="Times New Roman"/>
                <a:cs typeface="Times New Roman"/>
              </a:rPr>
              <a:t> </a:t>
            </a:r>
            <a:r>
              <a:rPr lang="en-US" altLang="zh-CN" sz="2600" dirty="0">
                <a:solidFill>
                  <a:srgbClr val="000000"/>
                </a:solidFill>
                <a:latin typeface="Times New Roman"/>
                <a:ea typeface="Times New Roman"/>
              </a:rPr>
              <a:t>düzeyini</a:t>
            </a:r>
            <a:r>
              <a:rPr lang="en-US" altLang="zh-CN" sz="2600" spc="30" dirty="0">
                <a:solidFill>
                  <a:srgbClr val="000000"/>
                </a:solidFill>
                <a:latin typeface="Times New Roman"/>
                <a:cs typeface="Times New Roman"/>
              </a:rPr>
              <a:t> </a:t>
            </a:r>
            <a:r>
              <a:rPr lang="en-US" altLang="zh-CN" sz="2600" dirty="0">
                <a:solidFill>
                  <a:srgbClr val="000000"/>
                </a:solidFill>
                <a:latin typeface="Times New Roman"/>
                <a:ea typeface="Times New Roman"/>
              </a:rPr>
              <a:t>yükseltmek.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7"/>
          <p:cNvSpPr txBox="1"/>
          <p:nvPr/>
        </p:nvSpPr>
        <p:spPr>
          <a:xfrm>
            <a:off x="1565733" y="530685"/>
            <a:ext cx="9696543" cy="1292662"/>
          </a:xfrm>
          <a:prstGeom prst="rect">
            <a:avLst/>
          </a:prstGeom>
          <a:noFill/>
        </p:spPr>
        <p:txBody>
          <a:bodyPr wrap="square" lIns="0" tIns="0" rIns="0" bIns="0" rtlCol="0">
            <a:spAutoFit/>
          </a:bodyPr>
          <a:lstStyle/>
          <a:p>
            <a:pPr marL="0">
              <a:lnSpc>
                <a:spcPct val="100000"/>
              </a:lnSpc>
            </a:pPr>
            <a:r>
              <a:rPr lang="en-US" altLang="zh-CN" sz="2800" b="1" spc="-25" dirty="0">
                <a:solidFill>
                  <a:srgbClr val="000000"/>
                </a:solidFill>
                <a:latin typeface="Times New Roman"/>
                <a:ea typeface="Times New Roman"/>
              </a:rPr>
              <a:t>TARIMSAL</a:t>
            </a:r>
            <a:r>
              <a:rPr lang="en-US" altLang="zh-CN" sz="2800" b="1" spc="-10" dirty="0">
                <a:solidFill>
                  <a:srgbClr val="000000"/>
                </a:solidFill>
                <a:latin typeface="Times New Roman"/>
                <a:cs typeface="Times New Roman"/>
              </a:rPr>
              <a:t> </a:t>
            </a:r>
            <a:r>
              <a:rPr lang="en-US" altLang="zh-CN" sz="2800" b="1" spc="-25" dirty="0">
                <a:solidFill>
                  <a:srgbClr val="000000"/>
                </a:solidFill>
                <a:latin typeface="Times New Roman"/>
                <a:ea typeface="Times New Roman"/>
              </a:rPr>
              <a:t>YAPILARIN</a:t>
            </a:r>
            <a:r>
              <a:rPr lang="en-US" altLang="zh-CN" sz="2800" b="1" spc="-10" dirty="0">
                <a:solidFill>
                  <a:srgbClr val="000000"/>
                </a:solidFill>
                <a:latin typeface="Times New Roman"/>
                <a:cs typeface="Times New Roman"/>
              </a:rPr>
              <a:t> </a:t>
            </a:r>
            <a:r>
              <a:rPr lang="tr-TR" altLang="zh-CN" sz="2800" b="1" spc="-10" dirty="0" smtClean="0">
                <a:solidFill>
                  <a:srgbClr val="000000"/>
                </a:solidFill>
                <a:latin typeface="Times New Roman"/>
                <a:cs typeface="Times New Roman"/>
              </a:rPr>
              <a:t>TASARIMINDA </a:t>
            </a:r>
          </a:p>
          <a:p>
            <a:pPr marL="0">
              <a:lnSpc>
                <a:spcPct val="100000"/>
              </a:lnSpc>
            </a:pPr>
            <a:r>
              <a:rPr lang="tr-TR" altLang="zh-CN" sz="2800" b="1" spc="-10" dirty="0" smtClean="0">
                <a:solidFill>
                  <a:srgbClr val="000000"/>
                </a:solidFill>
                <a:latin typeface="Times New Roman"/>
                <a:cs typeface="Times New Roman"/>
              </a:rPr>
              <a:t>GÖZÖNÜNE ALINMASI GEREKEN TEMEL </a:t>
            </a:r>
            <a:r>
              <a:rPr lang="en-US" altLang="zh-CN" sz="2800" b="1" spc="-25" dirty="0" smtClean="0">
                <a:solidFill>
                  <a:srgbClr val="000000"/>
                </a:solidFill>
                <a:latin typeface="Times New Roman"/>
                <a:ea typeface="Times New Roman"/>
              </a:rPr>
              <a:t>ÖZELLİKLER</a:t>
            </a:r>
            <a:endParaRPr lang="en-US" altLang="zh-CN" sz="2800" b="1" spc="-25" dirty="0">
              <a:solidFill>
                <a:srgbClr val="000000"/>
              </a:solidFill>
              <a:latin typeface="Times New Roman"/>
              <a:ea typeface="Times New Roman"/>
            </a:endParaRPr>
          </a:p>
          <a:p>
            <a:pPr marL="0">
              <a:lnSpc>
                <a:spcPct val="100000"/>
              </a:lnSpc>
            </a:pPr>
            <a:r>
              <a:rPr lang="en-US" altLang="zh-CN" sz="2800" dirty="0" smtClean="0">
                <a:solidFill>
                  <a:srgbClr val="000000"/>
                </a:solidFill>
                <a:latin typeface="Times New Roman"/>
                <a:ea typeface="Times New Roman"/>
              </a:rPr>
              <a:t>•</a:t>
            </a:r>
            <a:r>
              <a:rPr lang="en-US" altLang="zh-CN" sz="2000" dirty="0" err="1" smtClean="0">
                <a:solidFill>
                  <a:srgbClr val="000000"/>
                </a:solidFill>
                <a:latin typeface="Times New Roman"/>
                <a:ea typeface="Times New Roman"/>
              </a:rPr>
              <a:t>Tarımsal</a:t>
            </a:r>
            <a:r>
              <a:rPr lang="en-US" altLang="zh-CN" sz="2000" spc="-55" dirty="0" smtClean="0">
                <a:solidFill>
                  <a:srgbClr val="000000"/>
                </a:solidFill>
                <a:latin typeface="Times New Roman"/>
                <a:cs typeface="Times New Roman"/>
              </a:rPr>
              <a:t> </a:t>
            </a:r>
            <a:r>
              <a:rPr lang="en-US" altLang="zh-CN" sz="2000" dirty="0">
                <a:solidFill>
                  <a:srgbClr val="000000"/>
                </a:solidFill>
                <a:latin typeface="Times New Roman"/>
                <a:ea typeface="Times New Roman"/>
              </a:rPr>
              <a:t>yapı</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ve</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tesisler</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üretim</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amacıyla</a:t>
            </a:r>
            <a:r>
              <a:rPr lang="en-US" altLang="zh-CN" sz="2000" spc="-65" dirty="0">
                <a:solidFill>
                  <a:srgbClr val="000000"/>
                </a:solidFill>
                <a:latin typeface="Times New Roman"/>
                <a:cs typeface="Times New Roman"/>
              </a:rPr>
              <a:t> </a:t>
            </a:r>
            <a:r>
              <a:rPr lang="en-US" altLang="zh-CN" sz="2000" dirty="0">
                <a:solidFill>
                  <a:srgbClr val="000000"/>
                </a:solidFill>
                <a:latin typeface="Times New Roman"/>
                <a:ea typeface="Times New Roman"/>
              </a:rPr>
              <a:t>kurulurlar.</a:t>
            </a:r>
          </a:p>
        </p:txBody>
      </p:sp>
      <p:sp>
        <p:nvSpPr>
          <p:cNvPr id="18" name="TextBox 18"/>
          <p:cNvSpPr txBox="1"/>
          <p:nvPr/>
        </p:nvSpPr>
        <p:spPr>
          <a:xfrm>
            <a:off x="1583263" y="1926675"/>
            <a:ext cx="9733580" cy="307777"/>
          </a:xfrm>
          <a:prstGeom prst="rect">
            <a:avLst/>
          </a:prstGeom>
          <a:noFill/>
        </p:spPr>
        <p:txBody>
          <a:bodyPr wrap="square" lIns="0" tIns="0" rIns="0" bIns="0" rtlCol="0">
            <a:spAutoFit/>
          </a:bodyPr>
          <a:lstStyle/>
          <a:p>
            <a:pPr marL="0">
              <a:lnSpc>
                <a:spcPct val="100000"/>
              </a:lnSpc>
            </a:pPr>
            <a:r>
              <a:rPr lang="en-US" altLang="zh-CN" sz="2000" dirty="0">
                <a:solidFill>
                  <a:srgbClr val="000000"/>
                </a:solidFill>
                <a:latin typeface="Times New Roman"/>
                <a:ea typeface="Times New Roman"/>
              </a:rPr>
              <a:t>•Kırsal</a:t>
            </a:r>
            <a:r>
              <a:rPr lang="en-US" altLang="zh-CN" sz="2000" spc="55" dirty="0">
                <a:solidFill>
                  <a:srgbClr val="000000"/>
                </a:solidFill>
                <a:latin typeface="Times New Roman"/>
                <a:cs typeface="Times New Roman"/>
              </a:rPr>
              <a:t>   </a:t>
            </a:r>
            <a:r>
              <a:rPr lang="en-US" altLang="zh-CN" sz="2000" dirty="0">
                <a:solidFill>
                  <a:srgbClr val="000000"/>
                </a:solidFill>
                <a:latin typeface="Times New Roman"/>
                <a:ea typeface="Times New Roman"/>
              </a:rPr>
              <a:t>alandaki</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yapılar,</a:t>
            </a:r>
            <a:r>
              <a:rPr lang="en-US" altLang="zh-CN" sz="2000" spc="55" dirty="0">
                <a:solidFill>
                  <a:srgbClr val="000000"/>
                </a:solidFill>
                <a:latin typeface="Times New Roman"/>
                <a:cs typeface="Times New Roman"/>
              </a:rPr>
              <a:t>   </a:t>
            </a:r>
            <a:r>
              <a:rPr lang="en-US" altLang="zh-CN" sz="2000" dirty="0">
                <a:solidFill>
                  <a:srgbClr val="000000"/>
                </a:solidFill>
                <a:latin typeface="Times New Roman"/>
                <a:ea typeface="Times New Roman"/>
              </a:rPr>
              <a:t>arazi</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maliyetlerinin</a:t>
            </a:r>
            <a:r>
              <a:rPr lang="en-US" altLang="zh-CN" sz="2000" spc="55" dirty="0">
                <a:solidFill>
                  <a:srgbClr val="000000"/>
                </a:solidFill>
                <a:latin typeface="Times New Roman"/>
                <a:cs typeface="Times New Roman"/>
              </a:rPr>
              <a:t>   </a:t>
            </a:r>
            <a:r>
              <a:rPr lang="en-US" altLang="zh-CN" sz="2000" dirty="0">
                <a:solidFill>
                  <a:srgbClr val="000000"/>
                </a:solidFill>
                <a:latin typeface="Times New Roman"/>
                <a:ea typeface="Times New Roman"/>
              </a:rPr>
              <a:t>genellikle</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düşük</a:t>
            </a:r>
            <a:r>
              <a:rPr lang="en-US" altLang="zh-CN" sz="2000" spc="55" dirty="0">
                <a:solidFill>
                  <a:srgbClr val="000000"/>
                </a:solidFill>
                <a:latin typeface="Times New Roman"/>
                <a:cs typeface="Times New Roman"/>
              </a:rPr>
              <a:t>   </a:t>
            </a:r>
            <a:r>
              <a:rPr lang="en-US" altLang="zh-CN" sz="2000" dirty="0">
                <a:solidFill>
                  <a:srgbClr val="000000"/>
                </a:solidFill>
                <a:latin typeface="Times New Roman"/>
                <a:ea typeface="Times New Roman"/>
              </a:rPr>
              <a:t>olması</a:t>
            </a:r>
          </a:p>
        </p:txBody>
      </p:sp>
      <p:sp>
        <p:nvSpPr>
          <p:cNvPr id="19" name="TextBox 19"/>
          <p:cNvSpPr txBox="1"/>
          <p:nvPr/>
        </p:nvSpPr>
        <p:spPr>
          <a:xfrm>
            <a:off x="1620300" y="2234452"/>
            <a:ext cx="9696543" cy="3077766"/>
          </a:xfrm>
          <a:prstGeom prst="rect">
            <a:avLst/>
          </a:prstGeom>
          <a:noFill/>
        </p:spPr>
        <p:txBody>
          <a:bodyPr wrap="square" lIns="0" tIns="0" rIns="0" bIns="0" rtlCol="0">
            <a:spAutoFit/>
          </a:bodyPr>
          <a:lstStyle/>
          <a:p>
            <a:pPr marL="0" hangingPunct="0">
              <a:lnSpc>
                <a:spcPct val="99583"/>
              </a:lnSpc>
            </a:pPr>
            <a:r>
              <a:rPr lang="en-US" altLang="zh-CN" sz="2000" spc="25" dirty="0">
                <a:solidFill>
                  <a:srgbClr val="000000"/>
                </a:solidFill>
                <a:latin typeface="Times New Roman"/>
                <a:ea typeface="Times New Roman"/>
              </a:rPr>
              <a:t>nedeniyle</a:t>
            </a:r>
            <a:r>
              <a:rPr lang="en-US" altLang="zh-CN" sz="2000" spc="15" dirty="0">
                <a:solidFill>
                  <a:srgbClr val="000000"/>
                </a:solidFill>
                <a:latin typeface="Times New Roman"/>
                <a:cs typeface="Times New Roman"/>
              </a:rPr>
              <a:t> </a:t>
            </a:r>
            <a:r>
              <a:rPr lang="en-US" altLang="zh-CN" sz="2000" spc="34" dirty="0">
                <a:solidFill>
                  <a:srgbClr val="000000"/>
                </a:solidFill>
                <a:latin typeface="Times New Roman"/>
                <a:ea typeface="Times New Roman"/>
              </a:rPr>
              <a:t>daha</a:t>
            </a:r>
            <a:r>
              <a:rPr lang="en-US" altLang="zh-CN" sz="2000" spc="20" dirty="0">
                <a:solidFill>
                  <a:srgbClr val="000000"/>
                </a:solidFill>
                <a:latin typeface="Times New Roman"/>
                <a:cs typeface="Times New Roman"/>
              </a:rPr>
              <a:t> </a:t>
            </a:r>
            <a:r>
              <a:rPr lang="en-US" altLang="zh-CN" sz="2000" spc="30" dirty="0">
                <a:solidFill>
                  <a:srgbClr val="000000"/>
                </a:solidFill>
                <a:latin typeface="Times New Roman"/>
                <a:ea typeface="Times New Roman"/>
              </a:rPr>
              <a:t>geniş</a:t>
            </a:r>
            <a:r>
              <a:rPr lang="en-US" altLang="zh-CN" sz="2000" spc="15" dirty="0">
                <a:solidFill>
                  <a:srgbClr val="000000"/>
                </a:solidFill>
                <a:latin typeface="Times New Roman"/>
                <a:cs typeface="Times New Roman"/>
              </a:rPr>
              <a:t> </a:t>
            </a:r>
            <a:r>
              <a:rPr lang="en-US" altLang="zh-CN" sz="2000" spc="25" dirty="0">
                <a:solidFill>
                  <a:srgbClr val="000000"/>
                </a:solidFill>
                <a:latin typeface="Times New Roman"/>
                <a:ea typeface="Times New Roman"/>
              </a:rPr>
              <a:t>alanlar</a:t>
            </a:r>
            <a:r>
              <a:rPr lang="en-US" altLang="zh-CN" sz="2000" spc="20" dirty="0">
                <a:solidFill>
                  <a:srgbClr val="000000"/>
                </a:solidFill>
                <a:latin typeface="Times New Roman"/>
                <a:cs typeface="Times New Roman"/>
              </a:rPr>
              <a:t> </a:t>
            </a:r>
            <a:r>
              <a:rPr lang="en-US" altLang="zh-CN" sz="2000" spc="25" dirty="0">
                <a:solidFill>
                  <a:srgbClr val="000000"/>
                </a:solidFill>
                <a:latin typeface="Times New Roman"/>
                <a:ea typeface="Times New Roman"/>
              </a:rPr>
              <a:t>üzerine</a:t>
            </a:r>
            <a:r>
              <a:rPr lang="en-US" altLang="zh-CN" sz="2000" spc="20" dirty="0">
                <a:solidFill>
                  <a:srgbClr val="000000"/>
                </a:solidFill>
                <a:latin typeface="Times New Roman"/>
                <a:cs typeface="Times New Roman"/>
              </a:rPr>
              <a:t> </a:t>
            </a:r>
            <a:r>
              <a:rPr lang="en-US" altLang="zh-CN" sz="2000" spc="30" dirty="0">
                <a:solidFill>
                  <a:srgbClr val="000000"/>
                </a:solidFill>
                <a:latin typeface="Times New Roman"/>
                <a:ea typeface="Times New Roman"/>
              </a:rPr>
              <a:t>kurulduklarından</a:t>
            </a:r>
            <a:r>
              <a:rPr lang="en-US" altLang="zh-CN" sz="2000" spc="15" dirty="0">
                <a:solidFill>
                  <a:srgbClr val="000000"/>
                </a:solidFill>
                <a:latin typeface="Times New Roman"/>
                <a:cs typeface="Times New Roman"/>
              </a:rPr>
              <a:t> </a:t>
            </a:r>
            <a:r>
              <a:rPr lang="en-US" altLang="zh-CN" sz="2000" spc="25" dirty="0">
                <a:solidFill>
                  <a:srgbClr val="000000"/>
                </a:solidFill>
                <a:latin typeface="Times New Roman"/>
                <a:ea typeface="Times New Roman"/>
              </a:rPr>
              <a:t>tek</a:t>
            </a:r>
            <a:r>
              <a:rPr lang="en-US" altLang="zh-CN" sz="2000" spc="20" dirty="0">
                <a:solidFill>
                  <a:srgbClr val="000000"/>
                </a:solidFill>
                <a:latin typeface="Times New Roman"/>
                <a:cs typeface="Times New Roman"/>
              </a:rPr>
              <a:t> </a:t>
            </a:r>
            <a:r>
              <a:rPr lang="en-US" altLang="zh-CN" sz="2000" spc="20" dirty="0">
                <a:solidFill>
                  <a:srgbClr val="000000"/>
                </a:solidFill>
                <a:latin typeface="Times New Roman"/>
                <a:ea typeface="Times New Roman"/>
              </a:rPr>
              <a:t>katlı</a:t>
            </a:r>
            <a:r>
              <a:rPr lang="en-US" altLang="zh-CN" sz="2000" spc="20" dirty="0">
                <a:solidFill>
                  <a:srgbClr val="000000"/>
                </a:solidFill>
                <a:latin typeface="Times New Roman"/>
                <a:cs typeface="Times New Roman"/>
              </a:rPr>
              <a:t> </a:t>
            </a:r>
            <a:r>
              <a:rPr lang="en-US" altLang="zh-CN" sz="2000" spc="34" dirty="0">
                <a:solidFill>
                  <a:srgbClr val="000000"/>
                </a:solidFill>
                <a:latin typeface="Times New Roman"/>
                <a:ea typeface="Times New Roman"/>
              </a:rPr>
              <a:t>veya</a:t>
            </a:r>
            <a:r>
              <a:rPr lang="en-US" altLang="zh-CN" sz="2000" spc="15" dirty="0">
                <a:solidFill>
                  <a:srgbClr val="000000"/>
                </a:solidFill>
                <a:latin typeface="Times New Roman"/>
                <a:cs typeface="Times New Roman"/>
              </a:rPr>
              <a:t> </a:t>
            </a:r>
            <a:r>
              <a:rPr lang="en-US" altLang="zh-CN" sz="2000" spc="25" dirty="0">
                <a:solidFill>
                  <a:srgbClr val="000000"/>
                </a:solidFill>
                <a:latin typeface="Times New Roman"/>
                <a:ea typeface="Times New Roman"/>
              </a:rPr>
              <a:t>iki</a:t>
            </a:r>
            <a:r>
              <a:rPr lang="en-US" altLang="zh-CN" sz="2000" spc="20" dirty="0">
                <a:solidFill>
                  <a:srgbClr val="000000"/>
                </a:solidFill>
                <a:latin typeface="Times New Roman"/>
                <a:cs typeface="Times New Roman"/>
              </a:rPr>
              <a:t> </a:t>
            </a:r>
            <a:r>
              <a:rPr lang="en-US" altLang="zh-CN" sz="2000" spc="20" dirty="0">
                <a:solidFill>
                  <a:srgbClr val="000000"/>
                </a:solidFill>
                <a:latin typeface="Times New Roman"/>
                <a:ea typeface="Times New Roman"/>
              </a:rPr>
              <a:t>katlı</a:t>
            </a:r>
            <a:r>
              <a:rPr lang="en-US" altLang="zh-CN" sz="2000" dirty="0">
                <a:solidFill>
                  <a:srgbClr val="000000"/>
                </a:solidFill>
                <a:latin typeface="Times New Roman"/>
                <a:cs typeface="Times New Roman"/>
              </a:rPr>
              <a:t> </a:t>
            </a:r>
            <a:r>
              <a:rPr lang="en-US" altLang="zh-CN" sz="2000" spc="-5" dirty="0">
                <a:solidFill>
                  <a:srgbClr val="000000"/>
                </a:solidFill>
                <a:latin typeface="Times New Roman"/>
                <a:ea typeface="Times New Roman"/>
              </a:rPr>
              <a:t>olarak</a:t>
            </a:r>
            <a:r>
              <a:rPr lang="en-US" altLang="zh-CN" sz="2000" spc="-20" dirty="0">
                <a:solidFill>
                  <a:srgbClr val="000000"/>
                </a:solidFill>
                <a:latin typeface="Times New Roman"/>
                <a:cs typeface="Times New Roman"/>
              </a:rPr>
              <a:t> </a:t>
            </a:r>
            <a:r>
              <a:rPr lang="en-US" altLang="zh-CN" sz="2000" spc="-10" dirty="0">
                <a:solidFill>
                  <a:srgbClr val="000000"/>
                </a:solidFill>
                <a:latin typeface="Times New Roman"/>
                <a:ea typeface="Times New Roman"/>
              </a:rPr>
              <a:t>yapılırlar</a:t>
            </a:r>
            <a:r>
              <a:rPr lang="en-US" altLang="zh-CN" sz="2000" spc="10" dirty="0">
                <a:solidFill>
                  <a:srgbClr val="000000"/>
                </a:solidFill>
                <a:latin typeface="Times New Roman"/>
                <a:ea typeface="Times New Roman"/>
              </a:rPr>
              <a:t>.</a:t>
            </a:r>
          </a:p>
          <a:p>
            <a:pPr marL="0" hangingPunct="0">
              <a:lnSpc>
                <a:spcPct val="99583"/>
              </a:lnSpc>
            </a:pPr>
            <a:r>
              <a:rPr lang="en-US" altLang="zh-CN" sz="2000" spc="30" dirty="0">
                <a:solidFill>
                  <a:srgbClr val="000000"/>
                </a:solidFill>
                <a:latin typeface="Times New Roman"/>
                <a:ea typeface="Times New Roman"/>
              </a:rPr>
              <a:t>•</a:t>
            </a:r>
            <a:r>
              <a:rPr lang="en-US" altLang="zh-CN" sz="2000" spc="34" dirty="0">
                <a:solidFill>
                  <a:srgbClr val="000000"/>
                </a:solidFill>
                <a:latin typeface="Times New Roman"/>
                <a:ea typeface="Times New Roman"/>
              </a:rPr>
              <a:t>Kırsal</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alanda</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kurulacak</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yapılarda</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kullanılacak</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yapı</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malzemeleri</a:t>
            </a:r>
            <a:r>
              <a:rPr lang="en-US" altLang="zh-CN" sz="2000" spc="30" dirty="0">
                <a:solidFill>
                  <a:srgbClr val="000000"/>
                </a:solidFill>
                <a:latin typeface="Times New Roman"/>
                <a:cs typeface="Times New Roman"/>
              </a:rPr>
              <a:t> </a:t>
            </a:r>
            <a:r>
              <a:rPr lang="en-US" altLang="zh-CN" sz="2000" spc="40" dirty="0">
                <a:solidFill>
                  <a:srgbClr val="000000"/>
                </a:solidFill>
                <a:latin typeface="Times New Roman"/>
                <a:ea typeface="Times New Roman"/>
              </a:rPr>
              <a:t>genellikle</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yöresel</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malzemelerden</a:t>
            </a:r>
            <a:r>
              <a:rPr lang="en-US" altLang="zh-CN" sz="2000" spc="-164" dirty="0">
                <a:solidFill>
                  <a:srgbClr val="000000"/>
                </a:solidFill>
                <a:latin typeface="Times New Roman"/>
                <a:cs typeface="Times New Roman"/>
              </a:rPr>
              <a:t> </a:t>
            </a:r>
            <a:r>
              <a:rPr lang="en-US" altLang="zh-CN" sz="2000" dirty="0">
                <a:solidFill>
                  <a:srgbClr val="000000"/>
                </a:solidFill>
                <a:latin typeface="Times New Roman"/>
                <a:ea typeface="Times New Roman"/>
              </a:rPr>
              <a:t>seçilir.</a:t>
            </a:r>
          </a:p>
          <a:p>
            <a:pPr marL="0">
              <a:lnSpc>
                <a:spcPct val="100000"/>
              </a:lnSpc>
            </a:pPr>
            <a:r>
              <a:rPr lang="en-US" altLang="zh-CN" sz="2000" spc="30" dirty="0">
                <a:solidFill>
                  <a:srgbClr val="000000"/>
                </a:solidFill>
                <a:latin typeface="Times New Roman"/>
                <a:ea typeface="Times New Roman"/>
              </a:rPr>
              <a:t>•</a:t>
            </a:r>
            <a:r>
              <a:rPr lang="en-US" altLang="zh-CN" sz="2000" spc="40" dirty="0">
                <a:solidFill>
                  <a:srgbClr val="000000"/>
                </a:solidFill>
                <a:latin typeface="Times New Roman"/>
                <a:ea typeface="Times New Roman"/>
              </a:rPr>
              <a:t>Tarımsal</a:t>
            </a:r>
            <a:r>
              <a:rPr lang="en-US" altLang="zh-CN" sz="2000" spc="20" dirty="0">
                <a:solidFill>
                  <a:srgbClr val="000000"/>
                </a:solidFill>
                <a:latin typeface="Times New Roman"/>
                <a:cs typeface="Times New Roman"/>
              </a:rPr>
              <a:t> </a:t>
            </a:r>
            <a:r>
              <a:rPr lang="en-US" altLang="zh-CN" sz="2000" spc="40" dirty="0">
                <a:solidFill>
                  <a:srgbClr val="000000"/>
                </a:solidFill>
                <a:latin typeface="Times New Roman"/>
                <a:ea typeface="Times New Roman"/>
              </a:rPr>
              <a:t>yapılar</a:t>
            </a:r>
            <a:r>
              <a:rPr lang="en-US" altLang="zh-CN" sz="2000" spc="25" dirty="0">
                <a:solidFill>
                  <a:srgbClr val="000000"/>
                </a:solidFill>
                <a:latin typeface="Times New Roman"/>
                <a:cs typeface="Times New Roman"/>
              </a:rPr>
              <a:t> </a:t>
            </a:r>
            <a:r>
              <a:rPr lang="en-US" altLang="zh-CN" sz="2000" spc="44" dirty="0">
                <a:solidFill>
                  <a:srgbClr val="000000"/>
                </a:solidFill>
                <a:latin typeface="Times New Roman"/>
                <a:ea typeface="Times New Roman"/>
              </a:rPr>
              <a:t>kullanım</a:t>
            </a:r>
            <a:r>
              <a:rPr lang="en-US" altLang="zh-CN" sz="2000" spc="25" dirty="0">
                <a:solidFill>
                  <a:srgbClr val="000000"/>
                </a:solidFill>
                <a:latin typeface="Times New Roman"/>
                <a:cs typeface="Times New Roman"/>
              </a:rPr>
              <a:t> </a:t>
            </a:r>
            <a:r>
              <a:rPr lang="en-US" altLang="zh-CN" sz="2000" spc="44" dirty="0">
                <a:solidFill>
                  <a:srgbClr val="000000"/>
                </a:solidFill>
                <a:latin typeface="Times New Roman"/>
                <a:ea typeface="Times New Roman"/>
              </a:rPr>
              <a:t>amacına</a:t>
            </a:r>
            <a:r>
              <a:rPr lang="en-US" altLang="zh-CN" sz="2000" spc="25" dirty="0">
                <a:solidFill>
                  <a:srgbClr val="000000"/>
                </a:solidFill>
                <a:latin typeface="Times New Roman"/>
                <a:cs typeface="Times New Roman"/>
              </a:rPr>
              <a:t> </a:t>
            </a:r>
            <a:r>
              <a:rPr lang="en-US" altLang="zh-CN" sz="2000" spc="50" dirty="0">
                <a:solidFill>
                  <a:srgbClr val="000000"/>
                </a:solidFill>
                <a:latin typeface="Times New Roman"/>
                <a:ea typeface="Times New Roman"/>
              </a:rPr>
              <a:t>uygun</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olarak</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planlanıp</a:t>
            </a:r>
            <a:r>
              <a:rPr lang="en-US" altLang="zh-CN" sz="2000" spc="25" dirty="0">
                <a:solidFill>
                  <a:srgbClr val="000000"/>
                </a:solidFill>
                <a:latin typeface="Times New Roman"/>
                <a:cs typeface="Times New Roman"/>
              </a:rPr>
              <a:t> </a:t>
            </a:r>
            <a:r>
              <a:rPr lang="en-US" altLang="zh-CN" sz="2000" spc="40" dirty="0">
                <a:solidFill>
                  <a:srgbClr val="000000"/>
                </a:solidFill>
                <a:latin typeface="Times New Roman"/>
                <a:ea typeface="Times New Roman"/>
              </a:rPr>
              <a:t>projelenmeli</a:t>
            </a:r>
            <a:r>
              <a:rPr lang="en-US" altLang="zh-CN" sz="2000" spc="25" dirty="0">
                <a:solidFill>
                  <a:srgbClr val="000000"/>
                </a:solidFill>
                <a:latin typeface="Times New Roman"/>
                <a:cs typeface="Times New Roman"/>
              </a:rPr>
              <a:t> </a:t>
            </a:r>
            <a:r>
              <a:rPr lang="en-US" altLang="zh-CN" sz="2000" spc="60" dirty="0">
                <a:solidFill>
                  <a:srgbClr val="000000"/>
                </a:solidFill>
                <a:latin typeface="Times New Roman"/>
                <a:ea typeface="Times New Roman"/>
              </a:rPr>
              <a:t>ve</a:t>
            </a:r>
          </a:p>
          <a:p>
            <a:pPr marL="0">
              <a:lnSpc>
                <a:spcPct val="100000"/>
              </a:lnSpc>
            </a:pPr>
            <a:r>
              <a:rPr lang="en-US" altLang="zh-CN" sz="2000" dirty="0">
                <a:solidFill>
                  <a:srgbClr val="000000"/>
                </a:solidFill>
                <a:latin typeface="Times New Roman"/>
                <a:ea typeface="Times New Roman"/>
              </a:rPr>
              <a:t>olanak</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oranında</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ekonomik</a:t>
            </a:r>
            <a:r>
              <a:rPr lang="en-US" altLang="zh-CN" sz="2000" spc="-170" dirty="0">
                <a:solidFill>
                  <a:srgbClr val="000000"/>
                </a:solidFill>
                <a:latin typeface="Times New Roman"/>
                <a:cs typeface="Times New Roman"/>
              </a:rPr>
              <a:t> </a:t>
            </a:r>
            <a:r>
              <a:rPr lang="en-US" altLang="zh-CN" sz="2000" dirty="0">
                <a:solidFill>
                  <a:srgbClr val="000000"/>
                </a:solidFill>
                <a:latin typeface="Times New Roman"/>
                <a:ea typeface="Times New Roman"/>
              </a:rPr>
              <a:t>olmalıdır.</a:t>
            </a:r>
          </a:p>
          <a:p>
            <a:pPr marL="0">
              <a:lnSpc>
                <a:spcPct val="100000"/>
              </a:lnSpc>
            </a:pPr>
            <a:r>
              <a:rPr lang="en-US" altLang="zh-CN" sz="2000" spc="15" dirty="0">
                <a:solidFill>
                  <a:srgbClr val="000000"/>
                </a:solidFill>
                <a:latin typeface="Times New Roman"/>
                <a:ea typeface="Times New Roman"/>
              </a:rPr>
              <a:t>•</a:t>
            </a:r>
            <a:r>
              <a:rPr lang="en-US" altLang="zh-CN" sz="2000" spc="20" dirty="0">
                <a:solidFill>
                  <a:srgbClr val="000000"/>
                </a:solidFill>
                <a:latin typeface="Times New Roman"/>
                <a:ea typeface="Times New Roman"/>
              </a:rPr>
              <a:t>Tarımsal</a:t>
            </a:r>
            <a:r>
              <a:rPr lang="en-US" altLang="zh-CN" sz="2000" spc="15" dirty="0">
                <a:solidFill>
                  <a:srgbClr val="000000"/>
                </a:solidFill>
                <a:latin typeface="Times New Roman"/>
                <a:cs typeface="Times New Roman"/>
              </a:rPr>
              <a:t> </a:t>
            </a:r>
            <a:r>
              <a:rPr lang="en-US" altLang="zh-CN" sz="2000" spc="25" dirty="0">
                <a:solidFill>
                  <a:srgbClr val="000000"/>
                </a:solidFill>
                <a:latin typeface="Times New Roman"/>
                <a:ea typeface="Times New Roman"/>
              </a:rPr>
              <a:t>yapılar</a:t>
            </a:r>
            <a:r>
              <a:rPr lang="en-US" altLang="zh-CN" sz="2000" spc="15" dirty="0">
                <a:solidFill>
                  <a:srgbClr val="000000"/>
                </a:solidFill>
                <a:latin typeface="Times New Roman"/>
                <a:cs typeface="Times New Roman"/>
              </a:rPr>
              <a:t> </a:t>
            </a:r>
            <a:r>
              <a:rPr lang="en-US" altLang="zh-CN" sz="2000" spc="20" dirty="0">
                <a:solidFill>
                  <a:srgbClr val="000000"/>
                </a:solidFill>
                <a:latin typeface="Times New Roman"/>
                <a:ea typeface="Times New Roman"/>
              </a:rPr>
              <a:t>planlanırken</a:t>
            </a:r>
            <a:r>
              <a:rPr lang="en-US" altLang="zh-CN" sz="2000" spc="20" dirty="0">
                <a:solidFill>
                  <a:srgbClr val="000000"/>
                </a:solidFill>
                <a:latin typeface="Times New Roman"/>
                <a:cs typeface="Times New Roman"/>
              </a:rPr>
              <a:t> </a:t>
            </a:r>
            <a:r>
              <a:rPr lang="en-US" altLang="zh-CN" sz="2000" spc="30" dirty="0">
                <a:solidFill>
                  <a:srgbClr val="000000"/>
                </a:solidFill>
                <a:latin typeface="Times New Roman"/>
                <a:ea typeface="Times New Roman"/>
              </a:rPr>
              <a:t>çok</a:t>
            </a:r>
            <a:r>
              <a:rPr lang="en-US" altLang="zh-CN" sz="2000" spc="15" dirty="0">
                <a:solidFill>
                  <a:srgbClr val="000000"/>
                </a:solidFill>
                <a:latin typeface="Times New Roman"/>
                <a:cs typeface="Times New Roman"/>
              </a:rPr>
              <a:t> </a:t>
            </a:r>
            <a:r>
              <a:rPr lang="en-US" altLang="zh-CN" sz="2000" spc="25" dirty="0">
                <a:solidFill>
                  <a:srgbClr val="000000"/>
                </a:solidFill>
                <a:latin typeface="Times New Roman"/>
                <a:ea typeface="Times New Roman"/>
              </a:rPr>
              <a:t>yönlü</a:t>
            </a:r>
            <a:r>
              <a:rPr lang="en-US" altLang="zh-CN" sz="2000" spc="15" dirty="0">
                <a:solidFill>
                  <a:srgbClr val="000000"/>
                </a:solidFill>
                <a:latin typeface="Times New Roman"/>
                <a:cs typeface="Times New Roman"/>
              </a:rPr>
              <a:t> </a:t>
            </a:r>
            <a:r>
              <a:rPr lang="en-US" altLang="zh-CN" sz="2000" spc="20" dirty="0">
                <a:solidFill>
                  <a:srgbClr val="000000"/>
                </a:solidFill>
                <a:latin typeface="Times New Roman"/>
                <a:ea typeface="Times New Roman"/>
              </a:rPr>
              <a:t>kullanım</a:t>
            </a:r>
            <a:r>
              <a:rPr lang="en-US" altLang="zh-CN" sz="2000" spc="20" dirty="0">
                <a:solidFill>
                  <a:srgbClr val="000000"/>
                </a:solidFill>
                <a:latin typeface="Times New Roman"/>
                <a:cs typeface="Times New Roman"/>
              </a:rPr>
              <a:t> </a:t>
            </a:r>
            <a:r>
              <a:rPr lang="en-US" altLang="zh-CN" sz="2000" spc="20" dirty="0">
                <a:solidFill>
                  <a:srgbClr val="000000"/>
                </a:solidFill>
                <a:latin typeface="Times New Roman"/>
                <a:ea typeface="Times New Roman"/>
              </a:rPr>
              <a:t>olanakları</a:t>
            </a:r>
            <a:r>
              <a:rPr lang="en-US" altLang="zh-CN" sz="2000" spc="15" dirty="0">
                <a:solidFill>
                  <a:srgbClr val="000000"/>
                </a:solidFill>
                <a:latin typeface="Times New Roman"/>
                <a:cs typeface="Times New Roman"/>
              </a:rPr>
              <a:t> </a:t>
            </a:r>
            <a:r>
              <a:rPr lang="en-US" altLang="zh-CN" sz="2000" spc="30" dirty="0">
                <a:solidFill>
                  <a:srgbClr val="000000"/>
                </a:solidFill>
                <a:latin typeface="Times New Roman"/>
                <a:ea typeface="Times New Roman"/>
              </a:rPr>
              <a:t>önemle</a:t>
            </a:r>
            <a:r>
              <a:rPr lang="en-US" altLang="zh-CN" sz="2000" spc="15" dirty="0">
                <a:solidFill>
                  <a:srgbClr val="000000"/>
                </a:solidFill>
                <a:latin typeface="Times New Roman"/>
                <a:cs typeface="Times New Roman"/>
              </a:rPr>
              <a:t> </a:t>
            </a:r>
            <a:r>
              <a:rPr lang="en-US" altLang="zh-CN" sz="2000" spc="20" dirty="0">
                <a:solidFill>
                  <a:srgbClr val="000000"/>
                </a:solidFill>
                <a:latin typeface="Times New Roman"/>
                <a:ea typeface="Times New Roman"/>
              </a:rPr>
              <a:t>dikkate</a:t>
            </a:r>
          </a:p>
          <a:p>
            <a:pPr marL="0">
              <a:lnSpc>
                <a:spcPct val="100000"/>
              </a:lnSpc>
            </a:pPr>
            <a:r>
              <a:rPr lang="en-US" altLang="zh-CN" sz="2000" spc="-10" dirty="0">
                <a:solidFill>
                  <a:srgbClr val="000000"/>
                </a:solidFill>
                <a:latin typeface="Times New Roman"/>
                <a:ea typeface="Times New Roman"/>
              </a:rPr>
              <a:t>alınmalıdır</a:t>
            </a:r>
            <a:r>
              <a:rPr lang="en-US" altLang="zh-CN" sz="2000" spc="-25" dirty="0">
                <a:solidFill>
                  <a:srgbClr val="000000"/>
                </a:solidFill>
                <a:latin typeface="Times New Roman"/>
                <a:ea typeface="Times New Roman"/>
              </a:rPr>
              <a:t>.</a:t>
            </a:r>
          </a:p>
          <a:p>
            <a:pPr marL="0" hangingPunct="0">
              <a:lnSpc>
                <a:spcPct val="100000"/>
              </a:lnSpc>
            </a:pPr>
            <a:r>
              <a:rPr lang="en-US" altLang="zh-CN" sz="2000" dirty="0">
                <a:solidFill>
                  <a:srgbClr val="000000"/>
                </a:solidFill>
                <a:latin typeface="Times New Roman"/>
                <a:ea typeface="Times New Roman"/>
              </a:rPr>
              <a:t>•Tarımsal</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yapıların</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planlanıp</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projelenmesinde</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yörenin</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iklim</a:t>
            </a:r>
            <a:r>
              <a:rPr lang="en-US" altLang="zh-CN" sz="2000" dirty="0">
                <a:solidFill>
                  <a:srgbClr val="000000"/>
                </a:solidFill>
                <a:latin typeface="Times New Roman"/>
                <a:cs typeface="Times New Roman"/>
              </a:rPr>
              <a:t> </a:t>
            </a:r>
            <a:r>
              <a:rPr lang="en-US" altLang="zh-CN" sz="2000" dirty="0">
                <a:solidFill>
                  <a:srgbClr val="000000"/>
                </a:solidFill>
                <a:latin typeface="Times New Roman"/>
                <a:ea typeface="Times New Roman"/>
              </a:rPr>
              <a:t>koşulları</a:t>
            </a:r>
            <a:r>
              <a:rPr lang="en-US" altLang="zh-CN" sz="2000" spc="175" dirty="0">
                <a:solidFill>
                  <a:srgbClr val="000000"/>
                </a:solidFill>
                <a:latin typeface="Times New Roman"/>
                <a:cs typeface="Times New Roman"/>
              </a:rPr>
              <a:t> </a:t>
            </a:r>
            <a:r>
              <a:rPr lang="en-US" altLang="zh-CN" sz="2000" dirty="0">
                <a:solidFill>
                  <a:srgbClr val="000000"/>
                </a:solidFill>
                <a:latin typeface="Times New Roman"/>
                <a:ea typeface="Times New Roman"/>
              </a:rPr>
              <a:t>mutlaka</a:t>
            </a:r>
            <a:r>
              <a:rPr lang="en-US" altLang="zh-CN" sz="2000" dirty="0">
                <a:solidFill>
                  <a:srgbClr val="000000"/>
                </a:solidFill>
                <a:latin typeface="Times New Roman"/>
                <a:cs typeface="Times New Roman"/>
              </a:rPr>
              <a:t> </a:t>
            </a:r>
            <a:r>
              <a:rPr lang="en-US" altLang="zh-CN" sz="2000" spc="-5" dirty="0">
                <a:solidFill>
                  <a:srgbClr val="000000"/>
                </a:solidFill>
                <a:latin typeface="Times New Roman"/>
                <a:ea typeface="Times New Roman"/>
              </a:rPr>
              <a:t>dikkate</a:t>
            </a:r>
            <a:r>
              <a:rPr lang="en-US" altLang="zh-CN" sz="2000" spc="-35" dirty="0">
                <a:solidFill>
                  <a:srgbClr val="000000"/>
                </a:solidFill>
                <a:latin typeface="Times New Roman"/>
                <a:cs typeface="Times New Roman"/>
              </a:rPr>
              <a:t> </a:t>
            </a:r>
            <a:r>
              <a:rPr lang="en-US" altLang="zh-CN" sz="2000" spc="-5" dirty="0">
                <a:solidFill>
                  <a:srgbClr val="000000"/>
                </a:solidFill>
                <a:latin typeface="Times New Roman"/>
                <a:ea typeface="Times New Roman"/>
              </a:rPr>
              <a:t>alınmalıdır</a:t>
            </a:r>
            <a:r>
              <a:rPr lang="en-US" altLang="zh-CN" sz="2000" spc="-30" dirty="0">
                <a:solidFill>
                  <a:srgbClr val="000000"/>
                </a:solidFill>
                <a:latin typeface="Times New Roman"/>
                <a:ea typeface="Times New Roman"/>
              </a:rPr>
              <a:t>.</a:t>
            </a:r>
          </a:p>
        </p:txBody>
      </p:sp>
      <p:sp>
        <p:nvSpPr>
          <p:cNvPr id="20" name="TextBox 20"/>
          <p:cNvSpPr txBox="1"/>
          <p:nvPr/>
        </p:nvSpPr>
        <p:spPr>
          <a:xfrm>
            <a:off x="1546226" y="5375352"/>
            <a:ext cx="9657527" cy="307777"/>
          </a:xfrm>
          <a:prstGeom prst="rect">
            <a:avLst/>
          </a:prstGeom>
          <a:noFill/>
        </p:spPr>
        <p:txBody>
          <a:bodyPr wrap="square" lIns="0" tIns="0" rIns="0" bIns="0" rtlCol="0">
            <a:spAutoFit/>
          </a:bodyPr>
          <a:lstStyle/>
          <a:p>
            <a:pPr marL="0">
              <a:lnSpc>
                <a:spcPct val="100000"/>
              </a:lnSpc>
              <a:tabLst>
                <a:tab pos="1499997" algn="l"/>
                <a:tab pos="2916046" algn="l"/>
                <a:tab pos="5161153" algn="l"/>
                <a:tab pos="6933945" algn="l"/>
                <a:tab pos="8380221" algn="l"/>
              </a:tabLst>
            </a:pPr>
            <a:r>
              <a:rPr lang="en-US" altLang="zh-CN" sz="2000" spc="-15" dirty="0">
                <a:solidFill>
                  <a:srgbClr val="000000"/>
                </a:solidFill>
                <a:latin typeface="Times New Roman"/>
                <a:ea typeface="Times New Roman"/>
              </a:rPr>
              <a:t>•</a:t>
            </a:r>
            <a:r>
              <a:rPr lang="en-US" altLang="zh-CN" sz="2000" spc="-25" dirty="0">
                <a:solidFill>
                  <a:srgbClr val="000000"/>
                </a:solidFill>
                <a:latin typeface="Times New Roman"/>
                <a:ea typeface="Times New Roman"/>
              </a:rPr>
              <a:t>Tarımsal	</a:t>
            </a:r>
            <a:r>
              <a:rPr lang="en-US" altLang="zh-CN" sz="2000" spc="-5" dirty="0">
                <a:solidFill>
                  <a:srgbClr val="000000"/>
                </a:solidFill>
                <a:latin typeface="Times New Roman"/>
                <a:ea typeface="Times New Roman"/>
              </a:rPr>
              <a:t>yapıların	planlanmasında	fonksiyonel	planlama	ilkelerine</a:t>
            </a:r>
          </a:p>
        </p:txBody>
      </p:sp>
      <p:sp>
        <p:nvSpPr>
          <p:cNvPr id="21" name="TextBox 21"/>
          <p:cNvSpPr txBox="1"/>
          <p:nvPr/>
        </p:nvSpPr>
        <p:spPr>
          <a:xfrm>
            <a:off x="1565733" y="5668339"/>
            <a:ext cx="7377935" cy="615553"/>
          </a:xfrm>
          <a:prstGeom prst="rect">
            <a:avLst/>
          </a:prstGeom>
          <a:noFill/>
        </p:spPr>
        <p:txBody>
          <a:bodyPr wrap="square" lIns="0" tIns="0" rIns="0" bIns="0" rtlCol="0">
            <a:spAutoFit/>
          </a:bodyPr>
          <a:lstStyle/>
          <a:p>
            <a:pPr marL="0">
              <a:lnSpc>
                <a:spcPct val="100000"/>
              </a:lnSpc>
            </a:pPr>
            <a:r>
              <a:rPr lang="en-US" altLang="zh-CN" sz="2000" spc="-10" dirty="0">
                <a:solidFill>
                  <a:srgbClr val="000000"/>
                </a:solidFill>
                <a:latin typeface="Times New Roman"/>
                <a:ea typeface="Times New Roman"/>
              </a:rPr>
              <a:t>uyulmalıdır</a:t>
            </a:r>
            <a:r>
              <a:rPr lang="en-US" altLang="zh-CN" sz="2000" spc="-20" dirty="0">
                <a:solidFill>
                  <a:srgbClr val="000000"/>
                </a:solidFill>
                <a:latin typeface="Times New Roman"/>
                <a:ea typeface="Times New Roman"/>
              </a:rPr>
              <a:t>.</a:t>
            </a:r>
          </a:p>
          <a:p>
            <a:pPr marL="0">
              <a:lnSpc>
                <a:spcPct val="100000"/>
              </a:lnSpc>
            </a:pPr>
            <a:r>
              <a:rPr lang="en-US" altLang="zh-CN" sz="2000" dirty="0">
                <a:solidFill>
                  <a:srgbClr val="000000"/>
                </a:solidFill>
                <a:latin typeface="Times New Roman"/>
                <a:ea typeface="Times New Roman"/>
              </a:rPr>
              <a:t>•Tarımsal</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yapılarda</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yer</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seçimine</a:t>
            </a:r>
            <a:r>
              <a:rPr lang="en-US" altLang="zh-CN" sz="2000" spc="-60" dirty="0">
                <a:solidFill>
                  <a:srgbClr val="000000"/>
                </a:solidFill>
                <a:latin typeface="Times New Roman"/>
                <a:cs typeface="Times New Roman"/>
              </a:rPr>
              <a:t> </a:t>
            </a:r>
            <a:r>
              <a:rPr lang="en-US" altLang="zh-CN" sz="2000" dirty="0">
                <a:solidFill>
                  <a:srgbClr val="000000"/>
                </a:solidFill>
                <a:latin typeface="Times New Roman"/>
                <a:ea typeface="Times New Roman"/>
              </a:rPr>
              <a:t>gereken</a:t>
            </a:r>
            <a:r>
              <a:rPr lang="en-US" altLang="zh-CN" sz="2000" spc="-64" dirty="0">
                <a:solidFill>
                  <a:srgbClr val="000000"/>
                </a:solidFill>
                <a:latin typeface="Times New Roman"/>
                <a:cs typeface="Times New Roman"/>
              </a:rPr>
              <a:t> </a:t>
            </a:r>
            <a:r>
              <a:rPr lang="en-US" altLang="zh-CN" sz="2000" dirty="0">
                <a:solidFill>
                  <a:srgbClr val="000000"/>
                </a:solidFill>
                <a:latin typeface="Times New Roman"/>
                <a:ea typeface="Times New Roman"/>
              </a:rPr>
              <a:t>önem</a:t>
            </a:r>
            <a:r>
              <a:rPr lang="en-US" altLang="zh-CN" sz="2000" spc="-65" dirty="0">
                <a:solidFill>
                  <a:srgbClr val="000000"/>
                </a:solidFill>
                <a:latin typeface="Times New Roman"/>
                <a:cs typeface="Times New Roman"/>
              </a:rPr>
              <a:t> </a:t>
            </a:r>
            <a:r>
              <a:rPr lang="en-US" altLang="zh-CN" sz="2000" dirty="0">
                <a:solidFill>
                  <a:srgbClr val="000000"/>
                </a:solidFill>
                <a:latin typeface="Times New Roman"/>
                <a:ea typeface="Times New Roman"/>
              </a:rPr>
              <a:t>verilmelidir.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smtClean="0"/>
              <a:t>Temel kaynak ve size verilen verileri kullanarak hayvan barınaklarında iklimsel çevre denetimi hesap ve proje ödevinizi haftaya ders saatine kadar teslim ediniz.  </a:t>
            </a:r>
            <a:endParaRPr lang="en-US" dirty="0"/>
          </a:p>
        </p:txBody>
      </p:sp>
    </p:spTree>
    <p:extLst>
      <p:ext uri="{BB962C8B-B14F-4D97-AF65-F5344CB8AC3E}">
        <p14:creationId xmlns:p14="http://schemas.microsoft.com/office/powerpoint/2010/main" val="48752853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iligran">
  <a:themeElements>
    <a:clrScheme name="Filigran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Filigra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Filigran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Filigran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Filigran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Filigran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Filigran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Filigran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Filigran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Filigran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Filigran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TotalTime>
  <Words>630</Words>
  <Application>Microsoft Office PowerPoint</Application>
  <PresentationFormat>Özel</PresentationFormat>
  <Paragraphs>97</Paragraphs>
  <Slides>8</Slides>
  <Notes>0</Notes>
  <HiddenSlides>0</HiddenSlides>
  <MMClips>0</MMClips>
  <ScaleCrop>false</ScaleCrop>
  <HeadingPairs>
    <vt:vector size="4" baseType="variant">
      <vt:variant>
        <vt:lpstr>Tema</vt:lpstr>
      </vt:variant>
      <vt:variant>
        <vt:i4>2</vt:i4>
      </vt:variant>
      <vt:variant>
        <vt:lpstr>Slayt Başlıkları</vt:lpstr>
      </vt:variant>
      <vt:variant>
        <vt:i4>8</vt:i4>
      </vt:variant>
    </vt:vector>
  </HeadingPairs>
  <TitlesOfParts>
    <vt:vector size="10" baseType="lpstr">
      <vt:lpstr>Ofis Teması</vt:lpstr>
      <vt:lpstr>Filigran</vt:lpstr>
      <vt:lpstr>TARIMSAL YAPILARIN TASARIMI   </vt:lpstr>
      <vt:lpstr>PowerPoint Sunusu</vt:lpstr>
      <vt:lpstr>DERSİN İŞLEYİŞİ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fenbil</dc:creator>
  <cp:lastModifiedBy>fenbil</cp:lastModifiedBy>
  <cp:revision>11</cp:revision>
  <dcterms:created xsi:type="dcterms:W3CDTF">2011-01-21T15:00:27Z</dcterms:created>
  <dcterms:modified xsi:type="dcterms:W3CDTF">2019-12-25T09:17:23Z</dcterms:modified>
</cp:coreProperties>
</file>