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312" r:id="rId3"/>
    <p:sldId id="304" r:id="rId4"/>
    <p:sldId id="303" r:id="rId5"/>
    <p:sldId id="309" r:id="rId6"/>
    <p:sldId id="310" r:id="rId7"/>
    <p:sldId id="311" r:id="rId8"/>
    <p:sldId id="31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28 Days Later" panose="020B0604020202020204"/>
      <p:regular r:id="rId16"/>
    </p:embeddedFont>
    <p:embeddedFont>
      <p:font typeface="Squada One" panose="020B0604020202020204" charset="0"/>
      <p:regular r:id="rId17"/>
    </p:embeddedFont>
    <p:embeddedFont>
      <p:font typeface="Nunito Sans SemiBold" panose="020B0604020202020204" charset="-94"/>
      <p:regular r:id="rId18"/>
      <p:bold r:id="rId19"/>
      <p:italic r:id="rId20"/>
      <p:boldItalic r:id="rId21"/>
    </p:embeddedFont>
    <p:embeddedFont>
      <p:font typeface="Roboto Slab Regular" panose="020B0604020202020204" charset="0"/>
      <p:regular r:id="rId22"/>
      <p:bold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92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tr-TR" sz="2800" dirty="0" smtClean="0">
                <a:latin typeface="Impact" panose="020B0806030902050204" pitchFamily="34" charset="0"/>
              </a:rPr>
              <a:t>Çok Partili Siyasal Yaşama Geçiş</a:t>
            </a:r>
            <a:endParaRPr sz="28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761" y="1277520"/>
            <a:ext cx="6634500" cy="995897"/>
          </a:xfrm>
        </p:spPr>
        <p:txBody>
          <a:bodyPr/>
          <a:lstStyle/>
          <a:p>
            <a:r>
              <a:rPr lang="tr-TR" sz="3600" dirty="0" smtClean="0"/>
              <a:t>1960-1961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Askeri Yönetim, Milli Birlik Komitesi, Bilim Kurulu, Anayasa Çalışmaları, Yassıada Duruşmaları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7"/>
            <a:ext cx="6634500" cy="81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Demokrat Partinin Mirası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0"/>
            <a:ext cx="2930400" cy="11409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400" dirty="0" smtClean="0"/>
              <a:t>Adalet Partisi, Yeni Türkiye Partisi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1961-1965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11051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dirty="0" smtClean="0"/>
              <a:t>Sivil Yönetime Dönüş, İnönü, Talat Aydemir, Hükümetler, Johnson Mektubu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476462"/>
            <a:ext cx="6634500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2800" dirty="0" smtClean="0"/>
              <a:t>Kıbrıs Meselesi, Süleyman Demirel, 65 Seçimleri</a:t>
            </a:r>
            <a:endParaRPr lang="tr-TR" sz="28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84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1965-1968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126756" y="2846067"/>
            <a:ext cx="2930400" cy="107159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dirty="0" smtClean="0"/>
              <a:t>Çok Partili </a:t>
            </a:r>
            <a:r>
              <a:rPr lang="tr-TR" dirty="0"/>
              <a:t>D</a:t>
            </a:r>
            <a:r>
              <a:rPr lang="tr-TR" dirty="0" smtClean="0"/>
              <a:t>üzen Denemesi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Dönemin Önemli Siyasal Akımları ve </a:t>
            </a:r>
            <a:r>
              <a:rPr lang="tr-TR" sz="3200" dirty="0" smtClean="0"/>
              <a:t>Yayınlar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1071397"/>
          </a:xfrm>
        </p:spPr>
        <p:txBody>
          <a:bodyPr/>
          <a:lstStyle/>
          <a:p>
            <a:r>
              <a:rPr lang="tr-TR" sz="3600" dirty="0" smtClean="0"/>
              <a:t>1968-1971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Siyasal Sistemde Erozyon Tartışmaları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197956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68</Words>
  <Application>Microsoft Office PowerPoint</Application>
  <PresentationFormat>Ekran Gösterisi (16:9)</PresentationFormat>
  <Paragraphs>13</Paragraphs>
  <Slides>8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Calibri</vt:lpstr>
      <vt:lpstr>Impact</vt:lpstr>
      <vt:lpstr>28 Days Later</vt:lpstr>
      <vt:lpstr>Arial</vt:lpstr>
      <vt:lpstr>Squada One</vt:lpstr>
      <vt:lpstr>Nunito Sans SemiBold</vt:lpstr>
      <vt:lpstr>Roboto Slab Regular</vt:lpstr>
      <vt:lpstr>Trebuchet MS</vt:lpstr>
      <vt:lpstr>Elegant waves by slidesgo</vt:lpstr>
      <vt:lpstr>Çok Partili Siyasal Yaşama Geçiş</vt:lpstr>
      <vt:lpstr>1960-1961</vt:lpstr>
      <vt:lpstr>Demokrat Partinin Mirası</vt:lpstr>
      <vt:lpstr>1961-1965</vt:lpstr>
      <vt:lpstr>Kıbrıs Meselesi, Süleyman Demirel, 65 Seçimleri</vt:lpstr>
      <vt:lpstr>1965-1968</vt:lpstr>
      <vt:lpstr>Dönemin Önemli Siyasal Akımları ve Yayınlar</vt:lpstr>
      <vt:lpstr>1968-1971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89</cp:revision>
  <dcterms:modified xsi:type="dcterms:W3CDTF">2019-12-25T10:15:07Z</dcterms:modified>
</cp:coreProperties>
</file>