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tags/tag_frame.asp" TargetMode="External"/><Relationship Id="rId2" Type="http://schemas.openxmlformats.org/officeDocument/2006/relationships/hyperlink" Target="https://www.w3schools.com/html/html_iframe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Çerçeveler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Nbp105 web tasarım temelleri</a:t>
            </a:r>
          </a:p>
          <a:p>
            <a:r>
              <a:rPr lang="tr-TR" dirty="0" err="1"/>
              <a:t>Öğr</a:t>
            </a:r>
            <a:r>
              <a:rPr lang="tr-TR" dirty="0"/>
              <a:t>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Çerçeveler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63" y="2149680"/>
            <a:ext cx="10058400" cy="3415890"/>
          </a:xfrm>
        </p:spPr>
      </p:pic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Çerçeveler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iframe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="demo_iframe.htm"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style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border:none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;"&gt;&lt;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iframe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iframe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="demo_iframe.htm"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style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="border:2px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solid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grey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;"&gt;&lt;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iframe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iframe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="demo_iframe.htm"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iframe_a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"&gt;&lt;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iframe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 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 smtClean="0">
                <a:solidFill>
                  <a:srgbClr val="0000CD"/>
                </a:solidFill>
                <a:latin typeface="Consolas" panose="020B0609020204030204" pitchFamily="49" charset="0"/>
              </a:rPr>
              <a:t>br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smtClean="0">
                <a:solidFill>
                  <a:srgbClr val="A52A2A"/>
                </a:solidFill>
                <a:latin typeface="Consolas" panose="020B0609020204030204" pitchFamily="49" charset="0"/>
              </a:rPr>
              <a:t>a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href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="https://www.w3schools.com"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target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iframe_a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"&gt;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W3Schools.com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/a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585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Çerçeveler [2]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frameset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cols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="25%,50%,25%"&gt;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frame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="frame_a.htm"&gt;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frame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="frame_b.htm"&gt;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frame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="frame_c.htm"&gt;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frameset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141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 Sınav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1. Hafta	</a:t>
            </a:r>
            <a:r>
              <a:rPr lang="tr-TR" dirty="0" smtClean="0"/>
              <a:t> İnternet </a:t>
            </a:r>
            <a:r>
              <a:rPr lang="tr-TR" dirty="0"/>
              <a:t>ve WEB Tanımları Html Temel </a:t>
            </a:r>
            <a:r>
              <a:rPr lang="tr-TR" dirty="0" smtClean="0"/>
              <a:t>Etiketleri</a:t>
            </a:r>
            <a:endParaRPr lang="tr-TR" dirty="0"/>
          </a:p>
          <a:p>
            <a:r>
              <a:rPr lang="tr-TR" dirty="0"/>
              <a:t>2. </a:t>
            </a:r>
            <a:r>
              <a:rPr lang="tr-TR" dirty="0" smtClean="0"/>
              <a:t>Hafta Html </a:t>
            </a:r>
            <a:r>
              <a:rPr lang="tr-TR" dirty="0"/>
              <a:t>Temel Etiketleri Metin ve Görünüm </a:t>
            </a:r>
            <a:r>
              <a:rPr lang="tr-TR" dirty="0" smtClean="0"/>
              <a:t>Etiketleri</a:t>
            </a:r>
            <a:endParaRPr lang="tr-TR" dirty="0"/>
          </a:p>
          <a:p>
            <a:r>
              <a:rPr lang="tr-TR" dirty="0"/>
              <a:t>3. </a:t>
            </a:r>
            <a:r>
              <a:rPr lang="tr-TR" dirty="0" smtClean="0"/>
              <a:t>Hafta Metin </a:t>
            </a:r>
            <a:r>
              <a:rPr lang="tr-TR" dirty="0"/>
              <a:t>ve Görünüm Etiketleri Bağlantı (Köprü) </a:t>
            </a:r>
            <a:r>
              <a:rPr lang="tr-TR" dirty="0" smtClean="0"/>
              <a:t>Oluşturma</a:t>
            </a:r>
            <a:endParaRPr lang="tr-TR" dirty="0"/>
          </a:p>
          <a:p>
            <a:r>
              <a:rPr lang="tr-TR" dirty="0"/>
              <a:t>4. </a:t>
            </a:r>
            <a:r>
              <a:rPr lang="tr-TR" dirty="0" smtClean="0"/>
              <a:t>Hafta Bağlantı </a:t>
            </a:r>
            <a:r>
              <a:rPr lang="tr-TR" dirty="0"/>
              <a:t>(Köprü) Oluşturma Tablo </a:t>
            </a:r>
            <a:r>
              <a:rPr lang="tr-TR" dirty="0" smtClean="0"/>
              <a:t>İşlemleri</a:t>
            </a:r>
            <a:endParaRPr lang="tr-TR" dirty="0"/>
          </a:p>
          <a:p>
            <a:r>
              <a:rPr lang="tr-TR" dirty="0"/>
              <a:t>5. Hafta	</a:t>
            </a:r>
            <a:r>
              <a:rPr lang="tr-TR" dirty="0" smtClean="0"/>
              <a:t> Tablo </a:t>
            </a:r>
            <a:r>
              <a:rPr lang="tr-TR" dirty="0"/>
              <a:t>İşlemleri </a:t>
            </a:r>
            <a:r>
              <a:rPr lang="tr-TR" dirty="0" smtClean="0"/>
              <a:t>Formlar</a:t>
            </a:r>
          </a:p>
          <a:p>
            <a:r>
              <a:rPr lang="tr-TR" dirty="0" smtClean="0"/>
              <a:t>6</a:t>
            </a:r>
            <a:r>
              <a:rPr lang="tr-TR" dirty="0"/>
              <a:t>. Hafta	</a:t>
            </a:r>
            <a:r>
              <a:rPr lang="tr-TR" dirty="0" smtClean="0"/>
              <a:t> Formlar</a:t>
            </a:r>
            <a:endParaRPr lang="tr-TR" dirty="0"/>
          </a:p>
          <a:p>
            <a:r>
              <a:rPr lang="tr-TR" dirty="0"/>
              <a:t>7. Hafta	</a:t>
            </a:r>
            <a:r>
              <a:rPr lang="tr-TR" dirty="0" smtClean="0"/>
              <a:t> Çerçeveler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550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smtClean="0"/>
              <a:t>HTML5 </a:t>
            </a:r>
            <a:r>
              <a:rPr lang="en-US" dirty="0"/>
              <a:t>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 smtClean="0"/>
              <a:t>Erişim Tarihi 14 Kasım</a:t>
            </a:r>
            <a:r>
              <a:rPr lang="en-US" dirty="0" smtClean="0"/>
              <a:t> </a:t>
            </a:r>
            <a:r>
              <a:rPr lang="en-US" dirty="0"/>
              <a:t>2017,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www.w3schools.com/html/html_iframe.asp</a:t>
            </a:r>
            <a:r>
              <a:rPr lang="tr-TR" dirty="0" smtClean="0"/>
              <a:t> </a:t>
            </a:r>
          </a:p>
          <a:p>
            <a:r>
              <a:rPr lang="tr-TR" dirty="0" smtClean="0"/>
              <a:t>[2] </a:t>
            </a:r>
            <a:r>
              <a:rPr lang="en-US" dirty="0"/>
              <a:t>HTML5 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/>
              <a:t>Erişim Tarihi 14 Kasım</a:t>
            </a:r>
            <a:r>
              <a:rPr lang="en-US" dirty="0"/>
              <a:t> 2017, </a:t>
            </a:r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www.w3schools.com/tags/tag_frame.asp</a:t>
            </a:r>
            <a:r>
              <a:rPr lang="tr-TR" dirty="0" smtClean="0"/>
              <a:t>   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3258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80</TotalTime>
  <Words>71</Words>
  <Application>Microsoft Office PowerPoint</Application>
  <PresentationFormat>Geniş ekran</PresentationFormat>
  <Paragraphs>27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Consolas</vt:lpstr>
      <vt:lpstr>Times New Roman</vt:lpstr>
      <vt:lpstr>Geçmişe bakış</vt:lpstr>
      <vt:lpstr>Çerçeveler</vt:lpstr>
      <vt:lpstr>Çerçeveler [1]</vt:lpstr>
      <vt:lpstr>Çerçeveler [1]</vt:lpstr>
      <vt:lpstr>Çerçeveler [2]</vt:lpstr>
      <vt:lpstr>Ara Sınav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</cp:lastModifiedBy>
  <cp:revision>15</cp:revision>
  <dcterms:created xsi:type="dcterms:W3CDTF">2017-11-14T11:12:27Z</dcterms:created>
  <dcterms:modified xsi:type="dcterms:W3CDTF">2017-11-14T22:18:30Z</dcterms:modified>
</cp:coreProperties>
</file>