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431" r:id="rId3"/>
    <p:sldId id="432" r:id="rId4"/>
    <p:sldId id="389" r:id="rId5"/>
    <p:sldId id="412" r:id="rId6"/>
    <p:sldId id="260" r:id="rId7"/>
    <p:sldId id="292" r:id="rId8"/>
    <p:sldId id="293" r:id="rId9"/>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Stil Yok, Kılavuz Yok">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C2FFA5D-87B4-456A-9821-1D502468CF0F}" styleName="Tema Uygulanmış Stil 1 - Vurgu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284E427A-3D55-4303-BF80-6455036E1DE7}" styleName="Tema Uygulanmış Stil 1 - Vurgu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69C7853C-536D-4A76-A0AE-DD22124D55A5}" styleName="Tema Uygulanmış Stil 1 - Vurgu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5FD0F851-EC5A-4D38-B0AD-8093EC10F338}" styleName="Açık Stil 1 - Vurgu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 styleId="{5940675A-B579-460E-94D1-54222C63F5DA}" styleName="Stil Yok, Tablo Kılavuzu">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721"/>
    <p:restoredTop sz="94627"/>
  </p:normalViewPr>
  <p:slideViewPr>
    <p:cSldViewPr snapToGrid="0" snapToObjects="1">
      <p:cViewPr varScale="1">
        <p:scale>
          <a:sx n="88" d="100"/>
          <a:sy n="88" d="100"/>
        </p:scale>
        <p:origin x="278"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6014C95C-4754-3846-95C8-95008481E328}"/>
              </a:ext>
            </a:extLst>
          </p:cNvPr>
          <p:cNvSpPr>
            <a:spLocks noGrp="1"/>
          </p:cNvSpPr>
          <p:nvPr>
            <p:ph type="ctrTitle"/>
          </p:nvPr>
        </p:nvSpPr>
        <p:spPr>
          <a:xfrm>
            <a:off x="1524000" y="1122363"/>
            <a:ext cx="9144000" cy="2387600"/>
          </a:xfrm>
        </p:spPr>
        <p:txBody>
          <a:bodyPr anchor="b"/>
          <a:lstStyle>
            <a:lvl1pPr algn="ctr">
              <a:defRPr sz="6000"/>
            </a:lvl1pPr>
          </a:lstStyle>
          <a:p>
            <a:r>
              <a:rPr lang="tr-TR"/>
              <a:t>Asıl başlık stilini düzenlemek için tıklayın</a:t>
            </a:r>
          </a:p>
        </p:txBody>
      </p:sp>
      <p:sp>
        <p:nvSpPr>
          <p:cNvPr id="3" name="Alt Başlık 2">
            <a:extLst>
              <a:ext uri="{FF2B5EF4-FFF2-40B4-BE49-F238E27FC236}">
                <a16:creationId xmlns:a16="http://schemas.microsoft.com/office/drawing/2014/main" id="{F7718EB0-EBB6-0745-9597-E2FB2A1F6F4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p>
        </p:txBody>
      </p:sp>
      <p:sp>
        <p:nvSpPr>
          <p:cNvPr id="4" name="Veri Yer Tutucusu 3">
            <a:extLst>
              <a:ext uri="{FF2B5EF4-FFF2-40B4-BE49-F238E27FC236}">
                <a16:creationId xmlns:a16="http://schemas.microsoft.com/office/drawing/2014/main" id="{18C25AAB-D505-EC41-85DD-81393A44EBFB}"/>
              </a:ext>
            </a:extLst>
          </p:cNvPr>
          <p:cNvSpPr>
            <a:spLocks noGrp="1"/>
          </p:cNvSpPr>
          <p:nvPr>
            <p:ph type="dt" sz="half" idx="10"/>
          </p:nvPr>
        </p:nvSpPr>
        <p:spPr/>
        <p:txBody>
          <a:bodyPr/>
          <a:lstStyle/>
          <a:p>
            <a:fld id="{E8D0DA27-DB15-FE49-82AB-978E547D97B8}" type="datetimeFigureOut">
              <a:rPr lang="tr-TR" smtClean="0"/>
              <a:t>12.07.2020</a:t>
            </a:fld>
            <a:endParaRPr lang="tr-TR"/>
          </a:p>
        </p:txBody>
      </p:sp>
      <p:sp>
        <p:nvSpPr>
          <p:cNvPr id="5" name="Alt Bilgi Yer Tutucusu 4">
            <a:extLst>
              <a:ext uri="{FF2B5EF4-FFF2-40B4-BE49-F238E27FC236}">
                <a16:creationId xmlns:a16="http://schemas.microsoft.com/office/drawing/2014/main" id="{4CEBFD32-0A11-BD4D-8924-7597BC1827D3}"/>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84E3F658-A83A-C44A-8217-74D3A0DB0D1C}"/>
              </a:ext>
            </a:extLst>
          </p:cNvPr>
          <p:cNvSpPr>
            <a:spLocks noGrp="1"/>
          </p:cNvSpPr>
          <p:nvPr>
            <p:ph type="sldNum" sz="quarter" idx="12"/>
          </p:nvPr>
        </p:nvSpPr>
        <p:spPr/>
        <p:txBody>
          <a:bodyPr/>
          <a:lstStyle/>
          <a:p>
            <a:fld id="{0A6628CD-C990-824A-BB7F-D0A3947A1284}" type="slidenum">
              <a:rPr lang="tr-TR" smtClean="0"/>
              <a:t>‹#›</a:t>
            </a:fld>
            <a:endParaRPr lang="tr-TR"/>
          </a:p>
        </p:txBody>
      </p:sp>
    </p:spTree>
    <p:extLst>
      <p:ext uri="{BB962C8B-B14F-4D97-AF65-F5344CB8AC3E}">
        <p14:creationId xmlns:p14="http://schemas.microsoft.com/office/powerpoint/2010/main" val="248194479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3043B8A1-B472-FE4D-8FB5-1E8EF89B0015}"/>
              </a:ext>
            </a:extLst>
          </p:cNvPr>
          <p:cNvSpPr>
            <a:spLocks noGrp="1"/>
          </p:cNvSpPr>
          <p:nvPr>
            <p:ph type="title"/>
          </p:nvPr>
        </p:nvSpPr>
        <p:spPr/>
        <p:txBody>
          <a:bodyPr/>
          <a:lstStyle/>
          <a:p>
            <a:r>
              <a:rPr lang="tr-TR"/>
              <a:t>Asıl başlık stilini düzenlemek için tıklayın</a:t>
            </a:r>
          </a:p>
        </p:txBody>
      </p:sp>
      <p:sp>
        <p:nvSpPr>
          <p:cNvPr id="3" name="Dikey Metin Yer Tutucusu 2">
            <a:extLst>
              <a:ext uri="{FF2B5EF4-FFF2-40B4-BE49-F238E27FC236}">
                <a16:creationId xmlns:a16="http://schemas.microsoft.com/office/drawing/2014/main" id="{AF11FE95-F774-5E40-9E72-852E80005EE2}"/>
              </a:ext>
            </a:extLst>
          </p:cNvPr>
          <p:cNvSpPr>
            <a:spLocks noGrp="1"/>
          </p:cNvSpPr>
          <p:nvPr>
            <p:ph type="body" orient="vert" idx="1"/>
          </p:nvPr>
        </p:nvSpPr>
        <p:spPr/>
        <p:txBody>
          <a:bodyPr vert="eaVert"/>
          <a:lstStyle/>
          <a:p>
            <a:r>
              <a:rPr lang="tr-TR"/>
              <a:t>Asıl metin stillerini düzenle
İkinci düzey
Üçüncü düzey
Dördüncü düzey
Beşinci düzey</a:t>
            </a:r>
          </a:p>
        </p:txBody>
      </p:sp>
      <p:sp>
        <p:nvSpPr>
          <p:cNvPr id="4" name="Veri Yer Tutucusu 3">
            <a:extLst>
              <a:ext uri="{FF2B5EF4-FFF2-40B4-BE49-F238E27FC236}">
                <a16:creationId xmlns:a16="http://schemas.microsoft.com/office/drawing/2014/main" id="{1DB85B1C-33B3-1041-9343-9085F6931438}"/>
              </a:ext>
            </a:extLst>
          </p:cNvPr>
          <p:cNvSpPr>
            <a:spLocks noGrp="1"/>
          </p:cNvSpPr>
          <p:nvPr>
            <p:ph type="dt" sz="half" idx="10"/>
          </p:nvPr>
        </p:nvSpPr>
        <p:spPr/>
        <p:txBody>
          <a:bodyPr/>
          <a:lstStyle/>
          <a:p>
            <a:fld id="{E8D0DA27-DB15-FE49-82AB-978E547D97B8}" type="datetimeFigureOut">
              <a:rPr lang="tr-TR" smtClean="0"/>
              <a:t>12.07.2020</a:t>
            </a:fld>
            <a:endParaRPr lang="tr-TR"/>
          </a:p>
        </p:txBody>
      </p:sp>
      <p:sp>
        <p:nvSpPr>
          <p:cNvPr id="5" name="Alt Bilgi Yer Tutucusu 4">
            <a:extLst>
              <a:ext uri="{FF2B5EF4-FFF2-40B4-BE49-F238E27FC236}">
                <a16:creationId xmlns:a16="http://schemas.microsoft.com/office/drawing/2014/main" id="{CF76EE11-C72A-9E46-AA55-B637FC7229C7}"/>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92886E5E-2416-D74E-82B6-4BC18EDFC9B4}"/>
              </a:ext>
            </a:extLst>
          </p:cNvPr>
          <p:cNvSpPr>
            <a:spLocks noGrp="1"/>
          </p:cNvSpPr>
          <p:nvPr>
            <p:ph type="sldNum" sz="quarter" idx="12"/>
          </p:nvPr>
        </p:nvSpPr>
        <p:spPr/>
        <p:txBody>
          <a:bodyPr/>
          <a:lstStyle/>
          <a:p>
            <a:fld id="{0A6628CD-C990-824A-BB7F-D0A3947A1284}" type="slidenum">
              <a:rPr lang="tr-TR" smtClean="0"/>
              <a:t>‹#›</a:t>
            </a:fld>
            <a:endParaRPr lang="tr-TR"/>
          </a:p>
        </p:txBody>
      </p:sp>
    </p:spTree>
    <p:extLst>
      <p:ext uri="{BB962C8B-B14F-4D97-AF65-F5344CB8AC3E}">
        <p14:creationId xmlns:p14="http://schemas.microsoft.com/office/powerpoint/2010/main" val="20297792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a:extLst>
              <a:ext uri="{FF2B5EF4-FFF2-40B4-BE49-F238E27FC236}">
                <a16:creationId xmlns:a16="http://schemas.microsoft.com/office/drawing/2014/main" id="{EC3DEB83-3048-824B-87F3-CB983ED1521F}"/>
              </a:ext>
            </a:extLst>
          </p:cNvPr>
          <p:cNvSpPr>
            <a:spLocks noGrp="1"/>
          </p:cNvSpPr>
          <p:nvPr>
            <p:ph type="title" orient="vert"/>
          </p:nvPr>
        </p:nvSpPr>
        <p:spPr>
          <a:xfrm>
            <a:off x="8724900" y="365125"/>
            <a:ext cx="2628900" cy="5811838"/>
          </a:xfrm>
        </p:spPr>
        <p:txBody>
          <a:bodyPr vert="eaVert"/>
          <a:lstStyle/>
          <a:p>
            <a:r>
              <a:rPr lang="tr-TR"/>
              <a:t>Asıl başlık stilini düzenlemek için tıklayın</a:t>
            </a:r>
          </a:p>
        </p:txBody>
      </p:sp>
      <p:sp>
        <p:nvSpPr>
          <p:cNvPr id="3" name="Dikey Metin Yer Tutucusu 2">
            <a:extLst>
              <a:ext uri="{FF2B5EF4-FFF2-40B4-BE49-F238E27FC236}">
                <a16:creationId xmlns:a16="http://schemas.microsoft.com/office/drawing/2014/main" id="{9A0968B9-DEF9-2A4D-8071-9499EFB1B402}"/>
              </a:ext>
            </a:extLst>
          </p:cNvPr>
          <p:cNvSpPr>
            <a:spLocks noGrp="1"/>
          </p:cNvSpPr>
          <p:nvPr>
            <p:ph type="body" orient="vert" idx="1"/>
          </p:nvPr>
        </p:nvSpPr>
        <p:spPr>
          <a:xfrm>
            <a:off x="838200" y="365125"/>
            <a:ext cx="7734300" cy="5811838"/>
          </a:xfrm>
        </p:spPr>
        <p:txBody>
          <a:bodyPr vert="eaVert"/>
          <a:lstStyle/>
          <a:p>
            <a:r>
              <a:rPr lang="tr-TR"/>
              <a:t>Asıl metin stillerini düzenle
İkinci düzey
Üçüncü düzey
Dördüncü düzey
Beşinci düzey</a:t>
            </a:r>
          </a:p>
        </p:txBody>
      </p:sp>
      <p:sp>
        <p:nvSpPr>
          <p:cNvPr id="4" name="Veri Yer Tutucusu 3">
            <a:extLst>
              <a:ext uri="{FF2B5EF4-FFF2-40B4-BE49-F238E27FC236}">
                <a16:creationId xmlns:a16="http://schemas.microsoft.com/office/drawing/2014/main" id="{80F68BED-E936-904A-9FFE-F1231B87E93F}"/>
              </a:ext>
            </a:extLst>
          </p:cNvPr>
          <p:cNvSpPr>
            <a:spLocks noGrp="1"/>
          </p:cNvSpPr>
          <p:nvPr>
            <p:ph type="dt" sz="half" idx="10"/>
          </p:nvPr>
        </p:nvSpPr>
        <p:spPr/>
        <p:txBody>
          <a:bodyPr/>
          <a:lstStyle/>
          <a:p>
            <a:fld id="{E8D0DA27-DB15-FE49-82AB-978E547D97B8}" type="datetimeFigureOut">
              <a:rPr lang="tr-TR" smtClean="0"/>
              <a:t>12.07.2020</a:t>
            </a:fld>
            <a:endParaRPr lang="tr-TR"/>
          </a:p>
        </p:txBody>
      </p:sp>
      <p:sp>
        <p:nvSpPr>
          <p:cNvPr id="5" name="Alt Bilgi Yer Tutucusu 4">
            <a:extLst>
              <a:ext uri="{FF2B5EF4-FFF2-40B4-BE49-F238E27FC236}">
                <a16:creationId xmlns:a16="http://schemas.microsoft.com/office/drawing/2014/main" id="{951BFD9F-482B-FE42-A75A-AEFB38A83DE3}"/>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C2B3ED22-39DB-1748-ACD5-AF7DF9C7A2E8}"/>
              </a:ext>
            </a:extLst>
          </p:cNvPr>
          <p:cNvSpPr>
            <a:spLocks noGrp="1"/>
          </p:cNvSpPr>
          <p:nvPr>
            <p:ph type="sldNum" sz="quarter" idx="12"/>
          </p:nvPr>
        </p:nvSpPr>
        <p:spPr/>
        <p:txBody>
          <a:bodyPr/>
          <a:lstStyle/>
          <a:p>
            <a:fld id="{0A6628CD-C990-824A-BB7F-D0A3947A1284}" type="slidenum">
              <a:rPr lang="tr-TR" smtClean="0"/>
              <a:t>‹#›</a:t>
            </a:fld>
            <a:endParaRPr lang="tr-TR"/>
          </a:p>
        </p:txBody>
      </p:sp>
    </p:spTree>
    <p:extLst>
      <p:ext uri="{BB962C8B-B14F-4D97-AF65-F5344CB8AC3E}">
        <p14:creationId xmlns:p14="http://schemas.microsoft.com/office/powerpoint/2010/main" val="17329624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D0CFC03D-FCB0-844A-9E53-3425BEE649C7}"/>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C339F377-5D61-1541-B9C6-866F685598DA}"/>
              </a:ext>
            </a:extLst>
          </p:cNvPr>
          <p:cNvSpPr>
            <a:spLocks noGrp="1"/>
          </p:cNvSpPr>
          <p:nvPr>
            <p:ph idx="1"/>
          </p:nvPr>
        </p:nvSpPr>
        <p:spPr/>
        <p:txBody>
          <a:bodyPr/>
          <a:lstStyle/>
          <a:p>
            <a:r>
              <a:rPr lang="tr-TR"/>
              <a:t>Asıl metin stillerini düzenle
İkinci düzey
Üçüncü düzey
Dördüncü düzey
Beşinci düzey</a:t>
            </a:r>
          </a:p>
        </p:txBody>
      </p:sp>
      <p:sp>
        <p:nvSpPr>
          <p:cNvPr id="4" name="Veri Yer Tutucusu 3">
            <a:extLst>
              <a:ext uri="{FF2B5EF4-FFF2-40B4-BE49-F238E27FC236}">
                <a16:creationId xmlns:a16="http://schemas.microsoft.com/office/drawing/2014/main" id="{35EF6974-FD1E-F640-995B-37FC156F8866}"/>
              </a:ext>
            </a:extLst>
          </p:cNvPr>
          <p:cNvSpPr>
            <a:spLocks noGrp="1"/>
          </p:cNvSpPr>
          <p:nvPr>
            <p:ph type="dt" sz="half" idx="10"/>
          </p:nvPr>
        </p:nvSpPr>
        <p:spPr/>
        <p:txBody>
          <a:bodyPr/>
          <a:lstStyle/>
          <a:p>
            <a:fld id="{E8D0DA27-DB15-FE49-82AB-978E547D97B8}" type="datetimeFigureOut">
              <a:rPr lang="tr-TR" smtClean="0"/>
              <a:t>12.07.2020</a:t>
            </a:fld>
            <a:endParaRPr lang="tr-TR"/>
          </a:p>
        </p:txBody>
      </p:sp>
      <p:sp>
        <p:nvSpPr>
          <p:cNvPr id="5" name="Alt Bilgi Yer Tutucusu 4">
            <a:extLst>
              <a:ext uri="{FF2B5EF4-FFF2-40B4-BE49-F238E27FC236}">
                <a16:creationId xmlns:a16="http://schemas.microsoft.com/office/drawing/2014/main" id="{E96624F7-83DC-8343-8F76-7908048CF285}"/>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3ED5B8EE-78A3-554D-8002-598A2B936115}"/>
              </a:ext>
            </a:extLst>
          </p:cNvPr>
          <p:cNvSpPr>
            <a:spLocks noGrp="1"/>
          </p:cNvSpPr>
          <p:nvPr>
            <p:ph type="sldNum" sz="quarter" idx="12"/>
          </p:nvPr>
        </p:nvSpPr>
        <p:spPr/>
        <p:txBody>
          <a:bodyPr/>
          <a:lstStyle/>
          <a:p>
            <a:fld id="{0A6628CD-C990-824A-BB7F-D0A3947A1284}" type="slidenum">
              <a:rPr lang="tr-TR" smtClean="0"/>
              <a:t>‹#›</a:t>
            </a:fld>
            <a:endParaRPr lang="tr-TR"/>
          </a:p>
        </p:txBody>
      </p:sp>
    </p:spTree>
    <p:extLst>
      <p:ext uri="{BB962C8B-B14F-4D97-AF65-F5344CB8AC3E}">
        <p14:creationId xmlns:p14="http://schemas.microsoft.com/office/powerpoint/2010/main" val="136529750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53542460-34D9-C042-9475-06CAA4C317E6}"/>
              </a:ext>
            </a:extLst>
          </p:cNvPr>
          <p:cNvSpPr>
            <a:spLocks noGrp="1"/>
          </p:cNvSpPr>
          <p:nvPr>
            <p:ph type="title"/>
          </p:nvPr>
        </p:nvSpPr>
        <p:spPr>
          <a:xfrm>
            <a:off x="831850" y="1709738"/>
            <a:ext cx="10515600" cy="2852737"/>
          </a:xfrm>
        </p:spPr>
        <p:txBody>
          <a:bodyPr anchor="b"/>
          <a:lstStyle>
            <a:lvl1pPr>
              <a:defRPr sz="6000"/>
            </a:lvl1pPr>
          </a:lstStyle>
          <a:p>
            <a:r>
              <a:rPr lang="tr-TR"/>
              <a:t>Asıl başlık stilini düzenlemek için tıklayın</a:t>
            </a:r>
          </a:p>
        </p:txBody>
      </p:sp>
      <p:sp>
        <p:nvSpPr>
          <p:cNvPr id="3" name="Metin Yer Tutucusu 2">
            <a:extLst>
              <a:ext uri="{FF2B5EF4-FFF2-40B4-BE49-F238E27FC236}">
                <a16:creationId xmlns:a16="http://schemas.microsoft.com/office/drawing/2014/main" id="{AC79F26A-6C95-E345-A50E-5E32D968E2CE}"/>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r>
              <a:rPr lang="tr-TR"/>
              <a:t>Asıl metin stillerini düzenle
İkinci düzey
Üçüncü düzey
Dördüncü düzey
Beşinci düzey</a:t>
            </a:r>
          </a:p>
        </p:txBody>
      </p:sp>
      <p:sp>
        <p:nvSpPr>
          <p:cNvPr id="4" name="Veri Yer Tutucusu 3">
            <a:extLst>
              <a:ext uri="{FF2B5EF4-FFF2-40B4-BE49-F238E27FC236}">
                <a16:creationId xmlns:a16="http://schemas.microsoft.com/office/drawing/2014/main" id="{260AA4CA-EFAC-B44E-87CB-5DA9836C9C1F}"/>
              </a:ext>
            </a:extLst>
          </p:cNvPr>
          <p:cNvSpPr>
            <a:spLocks noGrp="1"/>
          </p:cNvSpPr>
          <p:nvPr>
            <p:ph type="dt" sz="half" idx="10"/>
          </p:nvPr>
        </p:nvSpPr>
        <p:spPr/>
        <p:txBody>
          <a:bodyPr/>
          <a:lstStyle/>
          <a:p>
            <a:fld id="{E8D0DA27-DB15-FE49-82AB-978E547D97B8}" type="datetimeFigureOut">
              <a:rPr lang="tr-TR" smtClean="0"/>
              <a:t>12.07.2020</a:t>
            </a:fld>
            <a:endParaRPr lang="tr-TR"/>
          </a:p>
        </p:txBody>
      </p:sp>
      <p:sp>
        <p:nvSpPr>
          <p:cNvPr id="5" name="Alt Bilgi Yer Tutucusu 4">
            <a:extLst>
              <a:ext uri="{FF2B5EF4-FFF2-40B4-BE49-F238E27FC236}">
                <a16:creationId xmlns:a16="http://schemas.microsoft.com/office/drawing/2014/main" id="{0D427EB7-F7FB-5F42-896A-C690DC0C8D73}"/>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EEC1032D-13E9-564C-AA66-961179E763B5}"/>
              </a:ext>
            </a:extLst>
          </p:cNvPr>
          <p:cNvSpPr>
            <a:spLocks noGrp="1"/>
          </p:cNvSpPr>
          <p:nvPr>
            <p:ph type="sldNum" sz="quarter" idx="12"/>
          </p:nvPr>
        </p:nvSpPr>
        <p:spPr/>
        <p:txBody>
          <a:bodyPr/>
          <a:lstStyle/>
          <a:p>
            <a:fld id="{0A6628CD-C990-824A-BB7F-D0A3947A1284}" type="slidenum">
              <a:rPr lang="tr-TR" smtClean="0"/>
              <a:t>‹#›</a:t>
            </a:fld>
            <a:endParaRPr lang="tr-TR"/>
          </a:p>
        </p:txBody>
      </p:sp>
    </p:spTree>
    <p:extLst>
      <p:ext uri="{BB962C8B-B14F-4D97-AF65-F5344CB8AC3E}">
        <p14:creationId xmlns:p14="http://schemas.microsoft.com/office/powerpoint/2010/main" val="10647498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3AFD3033-A995-B140-99F4-6647AA46F8CC}"/>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0B23C8BD-F12E-994A-8420-E1484A9D5FB9}"/>
              </a:ext>
            </a:extLst>
          </p:cNvPr>
          <p:cNvSpPr>
            <a:spLocks noGrp="1"/>
          </p:cNvSpPr>
          <p:nvPr>
            <p:ph sz="half" idx="1"/>
          </p:nvPr>
        </p:nvSpPr>
        <p:spPr>
          <a:xfrm>
            <a:off x="838200" y="1825625"/>
            <a:ext cx="5181600" cy="4351338"/>
          </a:xfrm>
        </p:spPr>
        <p:txBody>
          <a:bodyPr/>
          <a:lstStyle/>
          <a:p>
            <a:r>
              <a:rPr lang="tr-TR"/>
              <a:t>Asıl metin stillerini düzenle
İkinci düzey
Üçüncü düzey
Dördüncü düzey
Beşinci düzey</a:t>
            </a:r>
          </a:p>
        </p:txBody>
      </p:sp>
      <p:sp>
        <p:nvSpPr>
          <p:cNvPr id="4" name="İçerik Yer Tutucusu 3">
            <a:extLst>
              <a:ext uri="{FF2B5EF4-FFF2-40B4-BE49-F238E27FC236}">
                <a16:creationId xmlns:a16="http://schemas.microsoft.com/office/drawing/2014/main" id="{39C3B8E7-3FD6-AE43-A9BB-3ACD3ACF9D0A}"/>
              </a:ext>
            </a:extLst>
          </p:cNvPr>
          <p:cNvSpPr>
            <a:spLocks noGrp="1"/>
          </p:cNvSpPr>
          <p:nvPr>
            <p:ph sz="half" idx="2"/>
          </p:nvPr>
        </p:nvSpPr>
        <p:spPr>
          <a:xfrm>
            <a:off x="6172200" y="1825625"/>
            <a:ext cx="5181600" cy="4351338"/>
          </a:xfrm>
        </p:spPr>
        <p:txBody>
          <a:bodyPr/>
          <a:lstStyle/>
          <a:p>
            <a:r>
              <a:rPr lang="tr-TR"/>
              <a:t>Asıl metin stillerini düzenle
İkinci düzey
Üçüncü düzey
Dördüncü düzey
Beşinci düzey</a:t>
            </a:r>
          </a:p>
        </p:txBody>
      </p:sp>
      <p:sp>
        <p:nvSpPr>
          <p:cNvPr id="5" name="Veri Yer Tutucusu 4">
            <a:extLst>
              <a:ext uri="{FF2B5EF4-FFF2-40B4-BE49-F238E27FC236}">
                <a16:creationId xmlns:a16="http://schemas.microsoft.com/office/drawing/2014/main" id="{D254F43B-F002-DC47-9B15-D1E37721B804}"/>
              </a:ext>
            </a:extLst>
          </p:cNvPr>
          <p:cNvSpPr>
            <a:spLocks noGrp="1"/>
          </p:cNvSpPr>
          <p:nvPr>
            <p:ph type="dt" sz="half" idx="10"/>
          </p:nvPr>
        </p:nvSpPr>
        <p:spPr/>
        <p:txBody>
          <a:bodyPr/>
          <a:lstStyle/>
          <a:p>
            <a:fld id="{E8D0DA27-DB15-FE49-82AB-978E547D97B8}" type="datetimeFigureOut">
              <a:rPr lang="tr-TR" smtClean="0"/>
              <a:t>12.07.2020</a:t>
            </a:fld>
            <a:endParaRPr lang="tr-TR"/>
          </a:p>
        </p:txBody>
      </p:sp>
      <p:sp>
        <p:nvSpPr>
          <p:cNvPr id="6" name="Alt Bilgi Yer Tutucusu 5">
            <a:extLst>
              <a:ext uri="{FF2B5EF4-FFF2-40B4-BE49-F238E27FC236}">
                <a16:creationId xmlns:a16="http://schemas.microsoft.com/office/drawing/2014/main" id="{B262B01F-5EE0-144A-9420-2EC132663BCA}"/>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F9A97FE9-0E27-C644-BD5E-D95B85B51BB0}"/>
              </a:ext>
            </a:extLst>
          </p:cNvPr>
          <p:cNvSpPr>
            <a:spLocks noGrp="1"/>
          </p:cNvSpPr>
          <p:nvPr>
            <p:ph type="sldNum" sz="quarter" idx="12"/>
          </p:nvPr>
        </p:nvSpPr>
        <p:spPr/>
        <p:txBody>
          <a:bodyPr/>
          <a:lstStyle/>
          <a:p>
            <a:fld id="{0A6628CD-C990-824A-BB7F-D0A3947A1284}" type="slidenum">
              <a:rPr lang="tr-TR" smtClean="0"/>
              <a:t>‹#›</a:t>
            </a:fld>
            <a:endParaRPr lang="tr-TR"/>
          </a:p>
        </p:txBody>
      </p:sp>
    </p:spTree>
    <p:extLst>
      <p:ext uri="{BB962C8B-B14F-4D97-AF65-F5344CB8AC3E}">
        <p14:creationId xmlns:p14="http://schemas.microsoft.com/office/powerpoint/2010/main" val="25846730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B2A7B51F-6459-014D-88A8-F99659288E46}"/>
              </a:ext>
            </a:extLst>
          </p:cNvPr>
          <p:cNvSpPr>
            <a:spLocks noGrp="1"/>
          </p:cNvSpPr>
          <p:nvPr>
            <p:ph type="title"/>
          </p:nvPr>
        </p:nvSpPr>
        <p:spPr>
          <a:xfrm>
            <a:off x="839788" y="365125"/>
            <a:ext cx="10515600" cy="1325563"/>
          </a:xfrm>
        </p:spPr>
        <p:txBody>
          <a:bodyPr/>
          <a:lstStyle/>
          <a:p>
            <a:r>
              <a:rPr lang="tr-TR"/>
              <a:t>Asıl başlık stilini düzenlemek için tıklayın</a:t>
            </a:r>
          </a:p>
        </p:txBody>
      </p:sp>
      <p:sp>
        <p:nvSpPr>
          <p:cNvPr id="3" name="Metin Yer Tutucusu 2">
            <a:extLst>
              <a:ext uri="{FF2B5EF4-FFF2-40B4-BE49-F238E27FC236}">
                <a16:creationId xmlns:a16="http://schemas.microsoft.com/office/drawing/2014/main" id="{66057EE1-1A52-7A4A-BB10-A101C1E78CF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r>
              <a:rPr lang="tr-TR"/>
              <a:t>Asıl metin stillerini düzenle
İkinci düzey
Üçüncü düzey
Dördüncü düzey
Beşinci düzey</a:t>
            </a:r>
          </a:p>
        </p:txBody>
      </p:sp>
      <p:sp>
        <p:nvSpPr>
          <p:cNvPr id="4" name="İçerik Yer Tutucusu 3">
            <a:extLst>
              <a:ext uri="{FF2B5EF4-FFF2-40B4-BE49-F238E27FC236}">
                <a16:creationId xmlns:a16="http://schemas.microsoft.com/office/drawing/2014/main" id="{AEF1D1FB-F5F2-1B4B-89AE-A8229D8E5D86}"/>
              </a:ext>
            </a:extLst>
          </p:cNvPr>
          <p:cNvSpPr>
            <a:spLocks noGrp="1"/>
          </p:cNvSpPr>
          <p:nvPr>
            <p:ph sz="half" idx="2"/>
          </p:nvPr>
        </p:nvSpPr>
        <p:spPr>
          <a:xfrm>
            <a:off x="839788" y="2505075"/>
            <a:ext cx="5157787" cy="3684588"/>
          </a:xfrm>
        </p:spPr>
        <p:txBody>
          <a:bodyPr/>
          <a:lstStyle/>
          <a:p>
            <a:r>
              <a:rPr lang="tr-TR"/>
              <a:t>Asıl metin stillerini düzenle
İkinci düzey
Üçüncü düzey
Dördüncü düzey
Beşinci düzey</a:t>
            </a:r>
          </a:p>
        </p:txBody>
      </p:sp>
      <p:sp>
        <p:nvSpPr>
          <p:cNvPr id="5" name="Metin Yer Tutucusu 4">
            <a:extLst>
              <a:ext uri="{FF2B5EF4-FFF2-40B4-BE49-F238E27FC236}">
                <a16:creationId xmlns:a16="http://schemas.microsoft.com/office/drawing/2014/main" id="{5B6E7DB9-9ECD-DD49-A60B-7405C0BAB81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r>
              <a:rPr lang="tr-TR"/>
              <a:t>Asıl metin stillerini düzenle
İkinci düzey
Üçüncü düzey
Dördüncü düzey
Beşinci düzey</a:t>
            </a:r>
          </a:p>
        </p:txBody>
      </p:sp>
      <p:sp>
        <p:nvSpPr>
          <p:cNvPr id="6" name="İçerik Yer Tutucusu 5">
            <a:extLst>
              <a:ext uri="{FF2B5EF4-FFF2-40B4-BE49-F238E27FC236}">
                <a16:creationId xmlns:a16="http://schemas.microsoft.com/office/drawing/2014/main" id="{5AC3B65D-CCD6-D04F-A8C8-42BF185772CA}"/>
              </a:ext>
            </a:extLst>
          </p:cNvPr>
          <p:cNvSpPr>
            <a:spLocks noGrp="1"/>
          </p:cNvSpPr>
          <p:nvPr>
            <p:ph sz="quarter" idx="4"/>
          </p:nvPr>
        </p:nvSpPr>
        <p:spPr>
          <a:xfrm>
            <a:off x="6172200" y="2505075"/>
            <a:ext cx="5183188" cy="3684588"/>
          </a:xfrm>
        </p:spPr>
        <p:txBody>
          <a:bodyPr/>
          <a:lstStyle/>
          <a:p>
            <a:r>
              <a:rPr lang="tr-TR"/>
              <a:t>Asıl metin stillerini düzenle
İkinci düzey
Üçüncü düzey
Dördüncü düzey
Beşinci düzey</a:t>
            </a:r>
          </a:p>
        </p:txBody>
      </p:sp>
      <p:sp>
        <p:nvSpPr>
          <p:cNvPr id="7" name="Veri Yer Tutucusu 6">
            <a:extLst>
              <a:ext uri="{FF2B5EF4-FFF2-40B4-BE49-F238E27FC236}">
                <a16:creationId xmlns:a16="http://schemas.microsoft.com/office/drawing/2014/main" id="{DC76958F-8B84-7345-96B2-4462BB53C64A}"/>
              </a:ext>
            </a:extLst>
          </p:cNvPr>
          <p:cNvSpPr>
            <a:spLocks noGrp="1"/>
          </p:cNvSpPr>
          <p:nvPr>
            <p:ph type="dt" sz="half" idx="10"/>
          </p:nvPr>
        </p:nvSpPr>
        <p:spPr/>
        <p:txBody>
          <a:bodyPr/>
          <a:lstStyle/>
          <a:p>
            <a:fld id="{E8D0DA27-DB15-FE49-82AB-978E547D97B8}" type="datetimeFigureOut">
              <a:rPr lang="tr-TR" smtClean="0"/>
              <a:t>12.07.2020</a:t>
            </a:fld>
            <a:endParaRPr lang="tr-TR"/>
          </a:p>
        </p:txBody>
      </p:sp>
      <p:sp>
        <p:nvSpPr>
          <p:cNvPr id="8" name="Alt Bilgi Yer Tutucusu 7">
            <a:extLst>
              <a:ext uri="{FF2B5EF4-FFF2-40B4-BE49-F238E27FC236}">
                <a16:creationId xmlns:a16="http://schemas.microsoft.com/office/drawing/2014/main" id="{EE92AECC-4D85-BE44-9A1E-3F23902A725E}"/>
              </a:ext>
            </a:extLst>
          </p:cNvPr>
          <p:cNvSpPr>
            <a:spLocks noGrp="1"/>
          </p:cNvSpPr>
          <p:nvPr>
            <p:ph type="ftr" sz="quarter" idx="11"/>
          </p:nvPr>
        </p:nvSpPr>
        <p:spPr/>
        <p:txBody>
          <a:bodyPr/>
          <a:lstStyle/>
          <a:p>
            <a:endParaRPr lang="tr-TR"/>
          </a:p>
        </p:txBody>
      </p:sp>
      <p:sp>
        <p:nvSpPr>
          <p:cNvPr id="9" name="Slayt Numarası Yer Tutucusu 8">
            <a:extLst>
              <a:ext uri="{FF2B5EF4-FFF2-40B4-BE49-F238E27FC236}">
                <a16:creationId xmlns:a16="http://schemas.microsoft.com/office/drawing/2014/main" id="{3F03560E-0074-6849-8CF3-D3D46CCAACB5}"/>
              </a:ext>
            </a:extLst>
          </p:cNvPr>
          <p:cNvSpPr>
            <a:spLocks noGrp="1"/>
          </p:cNvSpPr>
          <p:nvPr>
            <p:ph type="sldNum" sz="quarter" idx="12"/>
          </p:nvPr>
        </p:nvSpPr>
        <p:spPr/>
        <p:txBody>
          <a:bodyPr/>
          <a:lstStyle/>
          <a:p>
            <a:fld id="{0A6628CD-C990-824A-BB7F-D0A3947A1284}" type="slidenum">
              <a:rPr lang="tr-TR" smtClean="0"/>
              <a:t>‹#›</a:t>
            </a:fld>
            <a:endParaRPr lang="tr-TR"/>
          </a:p>
        </p:txBody>
      </p:sp>
    </p:spTree>
    <p:extLst>
      <p:ext uri="{BB962C8B-B14F-4D97-AF65-F5344CB8AC3E}">
        <p14:creationId xmlns:p14="http://schemas.microsoft.com/office/powerpoint/2010/main" val="33414233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03949D89-45FC-704E-BD4C-511A148781AD}"/>
              </a:ext>
            </a:extLst>
          </p:cNvPr>
          <p:cNvSpPr>
            <a:spLocks noGrp="1"/>
          </p:cNvSpPr>
          <p:nvPr>
            <p:ph type="title"/>
          </p:nvPr>
        </p:nvSpPr>
        <p:spPr/>
        <p:txBody>
          <a:bodyPr/>
          <a:lstStyle/>
          <a:p>
            <a:r>
              <a:rPr lang="tr-TR"/>
              <a:t>Asıl başlık stilini düzenlemek için tıklayın</a:t>
            </a:r>
          </a:p>
        </p:txBody>
      </p:sp>
      <p:sp>
        <p:nvSpPr>
          <p:cNvPr id="3" name="Veri Yer Tutucusu 2">
            <a:extLst>
              <a:ext uri="{FF2B5EF4-FFF2-40B4-BE49-F238E27FC236}">
                <a16:creationId xmlns:a16="http://schemas.microsoft.com/office/drawing/2014/main" id="{163E6B19-20AB-764E-B96C-FFBCFEB7F839}"/>
              </a:ext>
            </a:extLst>
          </p:cNvPr>
          <p:cNvSpPr>
            <a:spLocks noGrp="1"/>
          </p:cNvSpPr>
          <p:nvPr>
            <p:ph type="dt" sz="half" idx="10"/>
          </p:nvPr>
        </p:nvSpPr>
        <p:spPr/>
        <p:txBody>
          <a:bodyPr/>
          <a:lstStyle/>
          <a:p>
            <a:fld id="{E8D0DA27-DB15-FE49-82AB-978E547D97B8}" type="datetimeFigureOut">
              <a:rPr lang="tr-TR" smtClean="0"/>
              <a:t>12.07.2020</a:t>
            </a:fld>
            <a:endParaRPr lang="tr-TR"/>
          </a:p>
        </p:txBody>
      </p:sp>
      <p:sp>
        <p:nvSpPr>
          <p:cNvPr id="4" name="Alt Bilgi Yer Tutucusu 3">
            <a:extLst>
              <a:ext uri="{FF2B5EF4-FFF2-40B4-BE49-F238E27FC236}">
                <a16:creationId xmlns:a16="http://schemas.microsoft.com/office/drawing/2014/main" id="{D8E2AB5A-0A68-5240-A62E-26CCA9233B0C}"/>
              </a:ext>
            </a:extLst>
          </p:cNvPr>
          <p:cNvSpPr>
            <a:spLocks noGrp="1"/>
          </p:cNvSpPr>
          <p:nvPr>
            <p:ph type="ftr" sz="quarter" idx="11"/>
          </p:nvPr>
        </p:nvSpPr>
        <p:spPr/>
        <p:txBody>
          <a:bodyPr/>
          <a:lstStyle/>
          <a:p>
            <a:endParaRPr lang="tr-TR"/>
          </a:p>
        </p:txBody>
      </p:sp>
      <p:sp>
        <p:nvSpPr>
          <p:cNvPr id="5" name="Slayt Numarası Yer Tutucusu 4">
            <a:extLst>
              <a:ext uri="{FF2B5EF4-FFF2-40B4-BE49-F238E27FC236}">
                <a16:creationId xmlns:a16="http://schemas.microsoft.com/office/drawing/2014/main" id="{28CEA738-884B-454E-A1EA-3CF9B13D391A}"/>
              </a:ext>
            </a:extLst>
          </p:cNvPr>
          <p:cNvSpPr>
            <a:spLocks noGrp="1"/>
          </p:cNvSpPr>
          <p:nvPr>
            <p:ph type="sldNum" sz="quarter" idx="12"/>
          </p:nvPr>
        </p:nvSpPr>
        <p:spPr/>
        <p:txBody>
          <a:bodyPr/>
          <a:lstStyle/>
          <a:p>
            <a:fld id="{0A6628CD-C990-824A-BB7F-D0A3947A1284}" type="slidenum">
              <a:rPr lang="tr-TR" smtClean="0"/>
              <a:t>‹#›</a:t>
            </a:fld>
            <a:endParaRPr lang="tr-TR"/>
          </a:p>
        </p:txBody>
      </p:sp>
    </p:spTree>
    <p:extLst>
      <p:ext uri="{BB962C8B-B14F-4D97-AF65-F5344CB8AC3E}">
        <p14:creationId xmlns:p14="http://schemas.microsoft.com/office/powerpoint/2010/main" val="199962962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a:extLst>
              <a:ext uri="{FF2B5EF4-FFF2-40B4-BE49-F238E27FC236}">
                <a16:creationId xmlns:a16="http://schemas.microsoft.com/office/drawing/2014/main" id="{E53116E5-73EA-E84C-B217-02EC9ACA8268}"/>
              </a:ext>
            </a:extLst>
          </p:cNvPr>
          <p:cNvSpPr>
            <a:spLocks noGrp="1"/>
          </p:cNvSpPr>
          <p:nvPr>
            <p:ph type="dt" sz="half" idx="10"/>
          </p:nvPr>
        </p:nvSpPr>
        <p:spPr/>
        <p:txBody>
          <a:bodyPr/>
          <a:lstStyle/>
          <a:p>
            <a:fld id="{E8D0DA27-DB15-FE49-82AB-978E547D97B8}" type="datetimeFigureOut">
              <a:rPr lang="tr-TR" smtClean="0"/>
              <a:t>12.07.2020</a:t>
            </a:fld>
            <a:endParaRPr lang="tr-TR"/>
          </a:p>
        </p:txBody>
      </p:sp>
      <p:sp>
        <p:nvSpPr>
          <p:cNvPr id="3" name="Alt Bilgi Yer Tutucusu 2">
            <a:extLst>
              <a:ext uri="{FF2B5EF4-FFF2-40B4-BE49-F238E27FC236}">
                <a16:creationId xmlns:a16="http://schemas.microsoft.com/office/drawing/2014/main" id="{8AD2D85B-6EAB-7A4C-9B63-8862A302D15F}"/>
              </a:ext>
            </a:extLst>
          </p:cNvPr>
          <p:cNvSpPr>
            <a:spLocks noGrp="1"/>
          </p:cNvSpPr>
          <p:nvPr>
            <p:ph type="ftr" sz="quarter" idx="11"/>
          </p:nvPr>
        </p:nvSpPr>
        <p:spPr/>
        <p:txBody>
          <a:bodyPr/>
          <a:lstStyle/>
          <a:p>
            <a:endParaRPr lang="tr-TR"/>
          </a:p>
        </p:txBody>
      </p:sp>
      <p:sp>
        <p:nvSpPr>
          <p:cNvPr id="4" name="Slayt Numarası Yer Tutucusu 3">
            <a:extLst>
              <a:ext uri="{FF2B5EF4-FFF2-40B4-BE49-F238E27FC236}">
                <a16:creationId xmlns:a16="http://schemas.microsoft.com/office/drawing/2014/main" id="{A81EFB3F-2742-A24C-8A73-5B359B2EA9F2}"/>
              </a:ext>
            </a:extLst>
          </p:cNvPr>
          <p:cNvSpPr>
            <a:spLocks noGrp="1"/>
          </p:cNvSpPr>
          <p:nvPr>
            <p:ph type="sldNum" sz="quarter" idx="12"/>
          </p:nvPr>
        </p:nvSpPr>
        <p:spPr/>
        <p:txBody>
          <a:bodyPr/>
          <a:lstStyle/>
          <a:p>
            <a:fld id="{0A6628CD-C990-824A-BB7F-D0A3947A1284}" type="slidenum">
              <a:rPr lang="tr-TR" smtClean="0"/>
              <a:t>‹#›</a:t>
            </a:fld>
            <a:endParaRPr lang="tr-TR"/>
          </a:p>
        </p:txBody>
      </p:sp>
    </p:spTree>
    <p:extLst>
      <p:ext uri="{BB962C8B-B14F-4D97-AF65-F5344CB8AC3E}">
        <p14:creationId xmlns:p14="http://schemas.microsoft.com/office/powerpoint/2010/main" val="356768732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236C408C-7743-5643-B41E-8BE269CAB55A}"/>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İçerik Yer Tutucusu 2">
            <a:extLst>
              <a:ext uri="{FF2B5EF4-FFF2-40B4-BE49-F238E27FC236}">
                <a16:creationId xmlns:a16="http://schemas.microsoft.com/office/drawing/2014/main" id="{36F2B54B-C020-B64C-8D9F-CF5A5803FE1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r>
              <a:rPr lang="tr-TR"/>
              <a:t>Asıl metin stillerini düzenle
İkinci düzey
Üçüncü düzey
Dördüncü düzey
Beşinci düzey</a:t>
            </a:r>
          </a:p>
        </p:txBody>
      </p:sp>
      <p:sp>
        <p:nvSpPr>
          <p:cNvPr id="4" name="Metin Yer Tutucusu 3">
            <a:extLst>
              <a:ext uri="{FF2B5EF4-FFF2-40B4-BE49-F238E27FC236}">
                <a16:creationId xmlns:a16="http://schemas.microsoft.com/office/drawing/2014/main" id="{562E4D84-FDE6-0F44-A865-72D0098F184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r>
              <a:rPr lang="tr-TR"/>
              <a:t>Asıl metin stillerini düzenle
İkinci düzey
Üçüncü düzey
Dördüncü düzey
Beşinci düzey</a:t>
            </a:r>
          </a:p>
        </p:txBody>
      </p:sp>
      <p:sp>
        <p:nvSpPr>
          <p:cNvPr id="5" name="Veri Yer Tutucusu 4">
            <a:extLst>
              <a:ext uri="{FF2B5EF4-FFF2-40B4-BE49-F238E27FC236}">
                <a16:creationId xmlns:a16="http://schemas.microsoft.com/office/drawing/2014/main" id="{022F66FF-38B6-A849-8B48-716CA7C2C1B0}"/>
              </a:ext>
            </a:extLst>
          </p:cNvPr>
          <p:cNvSpPr>
            <a:spLocks noGrp="1"/>
          </p:cNvSpPr>
          <p:nvPr>
            <p:ph type="dt" sz="half" idx="10"/>
          </p:nvPr>
        </p:nvSpPr>
        <p:spPr/>
        <p:txBody>
          <a:bodyPr/>
          <a:lstStyle/>
          <a:p>
            <a:fld id="{E8D0DA27-DB15-FE49-82AB-978E547D97B8}" type="datetimeFigureOut">
              <a:rPr lang="tr-TR" smtClean="0"/>
              <a:t>12.07.2020</a:t>
            </a:fld>
            <a:endParaRPr lang="tr-TR"/>
          </a:p>
        </p:txBody>
      </p:sp>
      <p:sp>
        <p:nvSpPr>
          <p:cNvPr id="6" name="Alt Bilgi Yer Tutucusu 5">
            <a:extLst>
              <a:ext uri="{FF2B5EF4-FFF2-40B4-BE49-F238E27FC236}">
                <a16:creationId xmlns:a16="http://schemas.microsoft.com/office/drawing/2014/main" id="{D80413AE-8DD1-7340-BC33-54A45BC09CE6}"/>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28788AC7-D4B6-B344-829C-F4266C5C2A73}"/>
              </a:ext>
            </a:extLst>
          </p:cNvPr>
          <p:cNvSpPr>
            <a:spLocks noGrp="1"/>
          </p:cNvSpPr>
          <p:nvPr>
            <p:ph type="sldNum" sz="quarter" idx="12"/>
          </p:nvPr>
        </p:nvSpPr>
        <p:spPr/>
        <p:txBody>
          <a:bodyPr/>
          <a:lstStyle/>
          <a:p>
            <a:fld id="{0A6628CD-C990-824A-BB7F-D0A3947A1284}" type="slidenum">
              <a:rPr lang="tr-TR" smtClean="0"/>
              <a:t>‹#›</a:t>
            </a:fld>
            <a:endParaRPr lang="tr-TR"/>
          </a:p>
        </p:txBody>
      </p:sp>
    </p:spTree>
    <p:extLst>
      <p:ext uri="{BB962C8B-B14F-4D97-AF65-F5344CB8AC3E}">
        <p14:creationId xmlns:p14="http://schemas.microsoft.com/office/powerpoint/2010/main" val="126132317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C03E1BF0-6BE1-334C-B08A-8A7FBA10751E}"/>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Resim Yer Tutucusu 2">
            <a:extLst>
              <a:ext uri="{FF2B5EF4-FFF2-40B4-BE49-F238E27FC236}">
                <a16:creationId xmlns:a16="http://schemas.microsoft.com/office/drawing/2014/main" id="{BCD2F01A-2B55-6547-B7F7-FD28D162854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a:extLst>
              <a:ext uri="{FF2B5EF4-FFF2-40B4-BE49-F238E27FC236}">
                <a16:creationId xmlns:a16="http://schemas.microsoft.com/office/drawing/2014/main" id="{AC7B17E4-5D1B-6D49-86D8-E9DBE1F31F1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r>
              <a:rPr lang="tr-TR"/>
              <a:t>Asıl metin stillerini düzenle
İkinci düzey
Üçüncü düzey
Dördüncü düzey
Beşinci düzey</a:t>
            </a:r>
          </a:p>
        </p:txBody>
      </p:sp>
      <p:sp>
        <p:nvSpPr>
          <p:cNvPr id="5" name="Veri Yer Tutucusu 4">
            <a:extLst>
              <a:ext uri="{FF2B5EF4-FFF2-40B4-BE49-F238E27FC236}">
                <a16:creationId xmlns:a16="http://schemas.microsoft.com/office/drawing/2014/main" id="{EBE08FF5-4969-0043-A216-63DD0DE12F21}"/>
              </a:ext>
            </a:extLst>
          </p:cNvPr>
          <p:cNvSpPr>
            <a:spLocks noGrp="1"/>
          </p:cNvSpPr>
          <p:nvPr>
            <p:ph type="dt" sz="half" idx="10"/>
          </p:nvPr>
        </p:nvSpPr>
        <p:spPr/>
        <p:txBody>
          <a:bodyPr/>
          <a:lstStyle/>
          <a:p>
            <a:fld id="{E8D0DA27-DB15-FE49-82AB-978E547D97B8}" type="datetimeFigureOut">
              <a:rPr lang="tr-TR" smtClean="0"/>
              <a:t>12.07.2020</a:t>
            </a:fld>
            <a:endParaRPr lang="tr-TR"/>
          </a:p>
        </p:txBody>
      </p:sp>
      <p:sp>
        <p:nvSpPr>
          <p:cNvPr id="6" name="Alt Bilgi Yer Tutucusu 5">
            <a:extLst>
              <a:ext uri="{FF2B5EF4-FFF2-40B4-BE49-F238E27FC236}">
                <a16:creationId xmlns:a16="http://schemas.microsoft.com/office/drawing/2014/main" id="{369261B2-D478-454B-9AA2-802F9058A7D2}"/>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07A4C2C8-2C4E-A24F-8F52-22399FE2F3E6}"/>
              </a:ext>
            </a:extLst>
          </p:cNvPr>
          <p:cNvSpPr>
            <a:spLocks noGrp="1"/>
          </p:cNvSpPr>
          <p:nvPr>
            <p:ph type="sldNum" sz="quarter" idx="12"/>
          </p:nvPr>
        </p:nvSpPr>
        <p:spPr/>
        <p:txBody>
          <a:bodyPr/>
          <a:lstStyle/>
          <a:p>
            <a:fld id="{0A6628CD-C990-824A-BB7F-D0A3947A1284}" type="slidenum">
              <a:rPr lang="tr-TR" smtClean="0"/>
              <a:t>‹#›</a:t>
            </a:fld>
            <a:endParaRPr lang="tr-TR"/>
          </a:p>
        </p:txBody>
      </p:sp>
    </p:spTree>
    <p:extLst>
      <p:ext uri="{BB962C8B-B14F-4D97-AF65-F5344CB8AC3E}">
        <p14:creationId xmlns:p14="http://schemas.microsoft.com/office/powerpoint/2010/main" val="184794704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a:extLst>
              <a:ext uri="{FF2B5EF4-FFF2-40B4-BE49-F238E27FC236}">
                <a16:creationId xmlns:a16="http://schemas.microsoft.com/office/drawing/2014/main" id="{C339E14B-5062-FC45-AE61-B2D9FC9DA84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a:t>Asıl başlık stilini düzenlemek için tıklayın</a:t>
            </a:r>
          </a:p>
        </p:txBody>
      </p:sp>
      <p:sp>
        <p:nvSpPr>
          <p:cNvPr id="3" name="Metin Yer Tutucusu 2">
            <a:extLst>
              <a:ext uri="{FF2B5EF4-FFF2-40B4-BE49-F238E27FC236}">
                <a16:creationId xmlns:a16="http://schemas.microsoft.com/office/drawing/2014/main" id="{614D358F-AF5F-0440-9A74-511D0F25C38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r>
              <a:rPr lang="tr-TR"/>
              <a:t>Asıl metin stillerini düzenle
İkinci düzey
Üçüncü düzey
Dördüncü düzey
Beşinci düzey</a:t>
            </a:r>
          </a:p>
        </p:txBody>
      </p:sp>
      <p:sp>
        <p:nvSpPr>
          <p:cNvPr id="4" name="Veri Yer Tutucusu 3">
            <a:extLst>
              <a:ext uri="{FF2B5EF4-FFF2-40B4-BE49-F238E27FC236}">
                <a16:creationId xmlns:a16="http://schemas.microsoft.com/office/drawing/2014/main" id="{95604B8A-6D3A-D042-82C1-8CA0CD9F8A2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8D0DA27-DB15-FE49-82AB-978E547D97B8}" type="datetimeFigureOut">
              <a:rPr lang="tr-TR" smtClean="0"/>
              <a:t>12.07.2020</a:t>
            </a:fld>
            <a:endParaRPr lang="tr-TR"/>
          </a:p>
        </p:txBody>
      </p:sp>
      <p:sp>
        <p:nvSpPr>
          <p:cNvPr id="5" name="Alt Bilgi Yer Tutucusu 4">
            <a:extLst>
              <a:ext uri="{FF2B5EF4-FFF2-40B4-BE49-F238E27FC236}">
                <a16:creationId xmlns:a16="http://schemas.microsoft.com/office/drawing/2014/main" id="{1129A09E-6494-0D4A-AF47-2D67E4F063F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a:extLst>
              <a:ext uri="{FF2B5EF4-FFF2-40B4-BE49-F238E27FC236}">
                <a16:creationId xmlns:a16="http://schemas.microsoft.com/office/drawing/2014/main" id="{DD2D8B45-2B45-2147-9C4D-778AF795096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A6628CD-C990-824A-BB7F-D0A3947A1284}" type="slidenum">
              <a:rPr lang="tr-TR" smtClean="0"/>
              <a:t>‹#›</a:t>
            </a:fld>
            <a:endParaRPr lang="tr-TR"/>
          </a:p>
        </p:txBody>
      </p:sp>
    </p:spTree>
    <p:extLst>
      <p:ext uri="{BB962C8B-B14F-4D97-AF65-F5344CB8AC3E}">
        <p14:creationId xmlns:p14="http://schemas.microsoft.com/office/powerpoint/2010/main" val="393124448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E6FBBD2D-DE12-274A-81AA-841DD6631B73}"/>
              </a:ext>
            </a:extLst>
          </p:cNvPr>
          <p:cNvSpPr>
            <a:spLocks noGrp="1"/>
          </p:cNvSpPr>
          <p:nvPr>
            <p:ph type="ctrTitle"/>
          </p:nvPr>
        </p:nvSpPr>
        <p:spPr/>
        <p:txBody>
          <a:bodyPr/>
          <a:lstStyle/>
          <a:p>
            <a:r>
              <a:rPr lang="tr-TR" b="1" dirty="0"/>
              <a:t>MARKA YÖNETİMİ</a:t>
            </a:r>
          </a:p>
        </p:txBody>
      </p:sp>
      <p:sp>
        <p:nvSpPr>
          <p:cNvPr id="3" name="Alt Başlık 2">
            <a:extLst>
              <a:ext uri="{FF2B5EF4-FFF2-40B4-BE49-F238E27FC236}">
                <a16:creationId xmlns:a16="http://schemas.microsoft.com/office/drawing/2014/main" id="{7FD950ED-73CC-0A4F-9BB1-ABEBA549116C}"/>
              </a:ext>
            </a:extLst>
          </p:cNvPr>
          <p:cNvSpPr>
            <a:spLocks noGrp="1"/>
          </p:cNvSpPr>
          <p:nvPr>
            <p:ph type="subTitle" idx="1"/>
          </p:nvPr>
        </p:nvSpPr>
        <p:spPr/>
        <p:txBody>
          <a:bodyPr/>
          <a:lstStyle/>
          <a:p>
            <a:endParaRPr lang="tr-TR" dirty="0"/>
          </a:p>
          <a:p>
            <a:r>
              <a:rPr lang="tr-TR" dirty="0"/>
              <a:t>PROF.DR. NURAN YILDIZ</a:t>
            </a:r>
          </a:p>
        </p:txBody>
      </p:sp>
      <p:sp>
        <p:nvSpPr>
          <p:cNvPr id="4" name="Dikdörtgen 6"/>
          <p:cNvSpPr>
            <a:spLocks noChangeArrowheads="1"/>
          </p:cNvSpPr>
          <p:nvPr/>
        </p:nvSpPr>
        <p:spPr bwMode="auto">
          <a:xfrm>
            <a:off x="3732212" y="5035958"/>
            <a:ext cx="5385661" cy="923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Tahoma" panose="020B0604030504040204" pitchFamily="34" charset="0"/>
                <a:cs typeface="Arial" panose="020B0604020202020204" pitchFamily="34" charset="0"/>
              </a:defRPr>
            </a:lvl1pPr>
            <a:lvl2pPr marL="742950" indent="-285750">
              <a:defRPr>
                <a:solidFill>
                  <a:schemeClr val="tx1"/>
                </a:solidFill>
                <a:latin typeface="Tahoma" panose="020B0604030504040204" pitchFamily="34" charset="0"/>
                <a:cs typeface="Arial" panose="020B0604020202020204" pitchFamily="34" charset="0"/>
              </a:defRPr>
            </a:lvl2pPr>
            <a:lvl3pPr marL="1143000" indent="-228600">
              <a:defRPr>
                <a:solidFill>
                  <a:schemeClr val="tx1"/>
                </a:solidFill>
                <a:latin typeface="Tahoma" panose="020B0604030504040204" pitchFamily="34" charset="0"/>
                <a:cs typeface="Arial" panose="020B0604020202020204" pitchFamily="34" charset="0"/>
              </a:defRPr>
            </a:lvl3pPr>
            <a:lvl4pPr marL="1600200" indent="-228600">
              <a:defRPr>
                <a:solidFill>
                  <a:schemeClr val="tx1"/>
                </a:solidFill>
                <a:latin typeface="Tahoma" panose="020B0604030504040204" pitchFamily="34" charset="0"/>
                <a:cs typeface="Arial" panose="020B0604020202020204" pitchFamily="34" charset="0"/>
              </a:defRPr>
            </a:lvl4pPr>
            <a:lvl5pPr marL="2057400" indent="-228600">
              <a:defRPr>
                <a:solidFill>
                  <a:schemeClr val="tx1"/>
                </a:solidFill>
                <a:latin typeface="Tahom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9pPr>
          </a:lstStyle>
          <a:p>
            <a:pPr algn="ctr" eaLnBrk="1" hangingPunct="1"/>
            <a:r>
              <a:rPr lang="tr-TR" altLang="tr-TR" b="1" u="sng" dirty="0"/>
              <a:t>(Bu dersin slaytlarında bulunan bilgiler ders ortamında anlatılan bilgilerle birebir örtüşmemektedir.)</a:t>
            </a:r>
          </a:p>
        </p:txBody>
      </p:sp>
    </p:spTree>
    <p:extLst>
      <p:ext uri="{BB962C8B-B14F-4D97-AF65-F5344CB8AC3E}">
        <p14:creationId xmlns:p14="http://schemas.microsoft.com/office/powerpoint/2010/main" val="301476321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kdörtgen 3"/>
          <p:cNvSpPr/>
          <p:nvPr/>
        </p:nvSpPr>
        <p:spPr>
          <a:xfrm>
            <a:off x="1236617" y="2551837"/>
            <a:ext cx="10232572" cy="2246769"/>
          </a:xfrm>
          <a:prstGeom prst="rect">
            <a:avLst/>
          </a:prstGeom>
        </p:spPr>
        <p:txBody>
          <a:bodyPr wrap="square">
            <a:spAutoFit/>
          </a:bodyPr>
          <a:lstStyle/>
          <a:p>
            <a:r>
              <a:rPr lang="tr-TR" sz="2800" dirty="0">
                <a:ea typeface="Calibri" panose="020F0502020204030204" pitchFamily="34" charset="0"/>
              </a:rPr>
              <a:t>Halkla ilişkiler ve pazarlama alanında önemli bir kavram olan “</a:t>
            </a:r>
            <a:r>
              <a:rPr lang="tr-TR" sz="2800" dirty="0" err="1">
                <a:ea typeface="Calibri" panose="020F0502020204030204" pitchFamily="34" charset="0"/>
              </a:rPr>
              <a:t>marka”nın</a:t>
            </a:r>
            <a:r>
              <a:rPr lang="tr-TR" sz="2800" dirty="0">
                <a:ea typeface="Calibri" panose="020F0502020204030204" pitchFamily="34" charset="0"/>
              </a:rPr>
              <a:t> ne anlama geldiği ve neden günümüzde bu kadar önemli olduğunun anlaşılmasını amaçlamaktadır. Aynı zamanda öğrencilerin markanın bileşenlerini bilmeleri ve bu doğrultuda bir markanın nasıl yönetildiğini anlamaları ve yorumlayabilmeleri amaçlanmaktadır.</a:t>
            </a:r>
            <a:endParaRPr lang="en-US" sz="2800" dirty="0"/>
          </a:p>
        </p:txBody>
      </p:sp>
      <p:sp>
        <p:nvSpPr>
          <p:cNvPr id="5" name="Dikdörtgen 4"/>
          <p:cNvSpPr/>
          <p:nvPr/>
        </p:nvSpPr>
        <p:spPr>
          <a:xfrm>
            <a:off x="1082625" y="1272939"/>
            <a:ext cx="2454198" cy="523220"/>
          </a:xfrm>
          <a:prstGeom prst="rect">
            <a:avLst/>
          </a:prstGeom>
        </p:spPr>
        <p:txBody>
          <a:bodyPr wrap="none">
            <a:spAutoFit/>
          </a:bodyPr>
          <a:lstStyle/>
          <a:p>
            <a:r>
              <a:rPr lang="tr-TR" sz="2800" b="1" dirty="0">
                <a:ea typeface="Calibri" panose="020F0502020204030204" pitchFamily="34" charset="0"/>
                <a:cs typeface="Times New Roman" panose="02020603050405020304" pitchFamily="18" charset="0"/>
              </a:rPr>
              <a:t>DERSİN İÇERİĞİ</a:t>
            </a:r>
            <a:endParaRPr lang="en-US" sz="2800" dirty="0"/>
          </a:p>
        </p:txBody>
      </p:sp>
    </p:spTree>
    <p:extLst>
      <p:ext uri="{BB962C8B-B14F-4D97-AF65-F5344CB8AC3E}">
        <p14:creationId xmlns:p14="http://schemas.microsoft.com/office/powerpoint/2010/main" val="65165989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Box 7">
            <a:extLst>
              <a:ext uri="{FF2B5EF4-FFF2-40B4-BE49-F238E27FC236}">
                <a16:creationId xmlns:a16="http://schemas.microsoft.com/office/drawing/2014/main" id="{66562CDB-3E98-E34A-83D1-9399BB99D617}"/>
              </a:ext>
            </a:extLst>
          </p:cNvPr>
          <p:cNvSpPr txBox="1">
            <a:spLocks noChangeArrowheads="1"/>
          </p:cNvSpPr>
          <p:nvPr/>
        </p:nvSpPr>
        <p:spPr bwMode="auto">
          <a:xfrm>
            <a:off x="1171032" y="1364253"/>
            <a:ext cx="6048375" cy="39426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fontAlgn="base">
              <a:lnSpc>
                <a:spcPct val="70000"/>
              </a:lnSpc>
              <a:spcBef>
                <a:spcPct val="50000"/>
              </a:spcBef>
              <a:spcAft>
                <a:spcPct val="0"/>
              </a:spcAft>
            </a:pPr>
            <a:r>
              <a:rPr lang="tr-TR" altLang="tr-TR" dirty="0" smtClean="0"/>
              <a:t>- Marka </a:t>
            </a:r>
            <a:r>
              <a:rPr lang="tr-TR" altLang="tr-TR" dirty="0"/>
              <a:t>ve </a:t>
            </a:r>
            <a:r>
              <a:rPr lang="tr-TR" altLang="tr-TR" dirty="0" smtClean="0"/>
              <a:t>Markalaşma</a:t>
            </a:r>
          </a:p>
          <a:p>
            <a:pPr fontAlgn="base">
              <a:lnSpc>
                <a:spcPct val="70000"/>
              </a:lnSpc>
              <a:spcBef>
                <a:spcPct val="50000"/>
              </a:spcBef>
              <a:spcAft>
                <a:spcPct val="0"/>
              </a:spcAft>
            </a:pPr>
            <a:r>
              <a:rPr lang="tr-TR" altLang="tr-TR" dirty="0" smtClean="0"/>
              <a:t>-  </a:t>
            </a:r>
            <a:r>
              <a:rPr lang="tr-TR" altLang="tr-TR" dirty="0"/>
              <a:t>Ürün ve Marka Farkı</a:t>
            </a:r>
          </a:p>
          <a:p>
            <a:pPr fontAlgn="base">
              <a:lnSpc>
                <a:spcPct val="70000"/>
              </a:lnSpc>
              <a:spcBef>
                <a:spcPct val="50000"/>
              </a:spcBef>
              <a:spcAft>
                <a:spcPct val="0"/>
              </a:spcAft>
            </a:pPr>
            <a:r>
              <a:rPr lang="tr-TR" altLang="tr-TR" dirty="0" smtClean="0"/>
              <a:t>-  </a:t>
            </a:r>
            <a:r>
              <a:rPr lang="tr-TR" altLang="tr-TR" dirty="0"/>
              <a:t>Marka Avantajları</a:t>
            </a:r>
          </a:p>
          <a:p>
            <a:pPr fontAlgn="base">
              <a:lnSpc>
                <a:spcPct val="70000"/>
              </a:lnSpc>
              <a:spcBef>
                <a:spcPct val="50000"/>
              </a:spcBef>
              <a:spcAft>
                <a:spcPct val="0"/>
              </a:spcAft>
            </a:pPr>
            <a:r>
              <a:rPr lang="tr-TR" altLang="tr-TR" dirty="0" smtClean="0"/>
              <a:t>-  </a:t>
            </a:r>
            <a:r>
              <a:rPr lang="tr-TR" altLang="tr-TR" dirty="0"/>
              <a:t>Marka Döngüsü</a:t>
            </a:r>
          </a:p>
          <a:p>
            <a:pPr fontAlgn="base">
              <a:lnSpc>
                <a:spcPct val="70000"/>
              </a:lnSpc>
              <a:spcBef>
                <a:spcPct val="50000"/>
              </a:spcBef>
              <a:spcAft>
                <a:spcPct val="0"/>
              </a:spcAft>
            </a:pPr>
            <a:r>
              <a:rPr lang="tr-TR" altLang="tr-TR" dirty="0" smtClean="0"/>
              <a:t>-  </a:t>
            </a:r>
            <a:r>
              <a:rPr lang="tr-TR" altLang="tr-TR" dirty="0"/>
              <a:t>Markalaşma Süreci</a:t>
            </a:r>
          </a:p>
          <a:p>
            <a:pPr fontAlgn="base">
              <a:lnSpc>
                <a:spcPct val="70000"/>
              </a:lnSpc>
              <a:spcBef>
                <a:spcPct val="50000"/>
              </a:spcBef>
              <a:spcAft>
                <a:spcPct val="0"/>
              </a:spcAft>
            </a:pPr>
            <a:r>
              <a:rPr lang="tr-TR" altLang="tr-TR" dirty="0" smtClean="0"/>
              <a:t>-  </a:t>
            </a:r>
            <a:r>
              <a:rPr lang="tr-TR" altLang="tr-TR" dirty="0"/>
              <a:t>Marka Türleri</a:t>
            </a:r>
          </a:p>
          <a:p>
            <a:pPr fontAlgn="base">
              <a:lnSpc>
                <a:spcPct val="70000"/>
              </a:lnSpc>
              <a:spcBef>
                <a:spcPct val="50000"/>
              </a:spcBef>
              <a:spcAft>
                <a:spcPct val="0"/>
              </a:spcAft>
            </a:pPr>
            <a:r>
              <a:rPr lang="tr-TR" altLang="tr-TR" dirty="0" smtClean="0"/>
              <a:t>-  </a:t>
            </a:r>
            <a:r>
              <a:rPr lang="tr-TR" altLang="tr-TR" dirty="0"/>
              <a:t>Marka Kişiliği</a:t>
            </a:r>
          </a:p>
          <a:p>
            <a:pPr marL="285750" indent="-285750" fontAlgn="base">
              <a:lnSpc>
                <a:spcPct val="70000"/>
              </a:lnSpc>
              <a:spcBef>
                <a:spcPct val="50000"/>
              </a:spcBef>
              <a:spcAft>
                <a:spcPct val="0"/>
              </a:spcAft>
              <a:buFontTx/>
              <a:buChar char="-"/>
            </a:pPr>
            <a:r>
              <a:rPr lang="tr-TR" altLang="tr-TR" dirty="0" smtClean="0"/>
              <a:t>Marka </a:t>
            </a:r>
            <a:r>
              <a:rPr lang="tr-TR" altLang="tr-TR" dirty="0" smtClean="0"/>
              <a:t>İmajı</a:t>
            </a:r>
          </a:p>
          <a:p>
            <a:pPr marL="285750" indent="-285750" fontAlgn="base">
              <a:lnSpc>
                <a:spcPct val="70000"/>
              </a:lnSpc>
              <a:spcBef>
                <a:spcPct val="50000"/>
              </a:spcBef>
              <a:spcAft>
                <a:spcPct val="0"/>
              </a:spcAft>
              <a:buFontTx/>
              <a:buChar char="-"/>
            </a:pPr>
            <a:r>
              <a:rPr lang="tr-TR" altLang="tr-TR" dirty="0" smtClean="0"/>
              <a:t>M</a:t>
            </a:r>
            <a:r>
              <a:rPr lang="tr-TR" altLang="tr-TR" dirty="0" smtClean="0"/>
              <a:t>arka ligleri</a:t>
            </a:r>
          </a:p>
          <a:p>
            <a:pPr marL="285750" indent="-285750" fontAlgn="base">
              <a:lnSpc>
                <a:spcPct val="70000"/>
              </a:lnSpc>
              <a:spcBef>
                <a:spcPct val="50000"/>
              </a:spcBef>
              <a:spcAft>
                <a:spcPct val="0"/>
              </a:spcAft>
              <a:buFontTx/>
              <a:buChar char="-"/>
            </a:pPr>
            <a:r>
              <a:rPr lang="tr-TR" altLang="tr-TR" dirty="0" smtClean="0"/>
              <a:t>Kişi </a:t>
            </a:r>
            <a:r>
              <a:rPr lang="tr-TR" altLang="tr-TR" dirty="0"/>
              <a:t>ve </a:t>
            </a:r>
            <a:r>
              <a:rPr lang="tr-TR" altLang="tr-TR" dirty="0" smtClean="0"/>
              <a:t>marka</a:t>
            </a:r>
          </a:p>
          <a:p>
            <a:pPr marL="285750" indent="-285750" fontAlgn="base">
              <a:lnSpc>
                <a:spcPct val="70000"/>
              </a:lnSpc>
              <a:spcBef>
                <a:spcPct val="50000"/>
              </a:spcBef>
              <a:spcAft>
                <a:spcPct val="0"/>
              </a:spcAft>
              <a:buFontTx/>
              <a:buChar char="-"/>
            </a:pPr>
            <a:r>
              <a:rPr lang="tr-TR" altLang="tr-TR" dirty="0" smtClean="0"/>
              <a:t>Markalaşma adımları</a:t>
            </a:r>
          </a:p>
          <a:p>
            <a:pPr marL="285750" indent="-285750" fontAlgn="base">
              <a:lnSpc>
                <a:spcPct val="70000"/>
              </a:lnSpc>
              <a:spcBef>
                <a:spcPct val="50000"/>
              </a:spcBef>
              <a:spcAft>
                <a:spcPct val="0"/>
              </a:spcAft>
              <a:buFontTx/>
              <a:buChar char="-"/>
            </a:pPr>
            <a:r>
              <a:rPr lang="tr-TR" altLang="tr-TR" dirty="0" smtClean="0"/>
              <a:t>Marka Sadakati</a:t>
            </a:r>
            <a:endParaRPr lang="tr-TR" altLang="tr-TR" dirty="0"/>
          </a:p>
        </p:txBody>
      </p:sp>
      <p:sp>
        <p:nvSpPr>
          <p:cNvPr id="5" name="Text Box 8">
            <a:extLst>
              <a:ext uri="{FF2B5EF4-FFF2-40B4-BE49-F238E27FC236}">
                <a16:creationId xmlns:a16="http://schemas.microsoft.com/office/drawing/2014/main" id="{FB4A6ADD-4976-E64C-812E-952A34CAAF20}"/>
              </a:ext>
            </a:extLst>
          </p:cNvPr>
          <p:cNvSpPr txBox="1">
            <a:spLocks noChangeArrowheads="1"/>
          </p:cNvSpPr>
          <p:nvPr/>
        </p:nvSpPr>
        <p:spPr bwMode="auto">
          <a:xfrm>
            <a:off x="1333092" y="443707"/>
            <a:ext cx="6443662"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fontAlgn="base">
              <a:spcBef>
                <a:spcPct val="50000"/>
              </a:spcBef>
              <a:spcAft>
                <a:spcPct val="0"/>
              </a:spcAft>
            </a:pPr>
            <a:r>
              <a:rPr lang="tr-TR" altLang="tr-TR" b="1" dirty="0">
                <a:latin typeface="+mn-lt"/>
              </a:rPr>
              <a:t>DERS </a:t>
            </a:r>
            <a:r>
              <a:rPr lang="tr-TR" altLang="tr-TR" b="1" dirty="0" smtClean="0">
                <a:latin typeface="+mn-lt"/>
              </a:rPr>
              <a:t>KONULARI</a:t>
            </a:r>
            <a:endParaRPr lang="tr-TR" altLang="tr-TR" b="1" dirty="0">
              <a:latin typeface="+mn-lt"/>
            </a:endParaRPr>
          </a:p>
        </p:txBody>
      </p:sp>
    </p:spTree>
    <p:extLst>
      <p:ext uri="{BB962C8B-B14F-4D97-AF65-F5344CB8AC3E}">
        <p14:creationId xmlns:p14="http://schemas.microsoft.com/office/powerpoint/2010/main" val="415389728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ED97AC13-6418-6742-8753-4159BD40423A}"/>
              </a:ext>
            </a:extLst>
          </p:cNvPr>
          <p:cNvSpPr>
            <a:spLocks noGrp="1"/>
          </p:cNvSpPr>
          <p:nvPr>
            <p:ph type="title"/>
          </p:nvPr>
        </p:nvSpPr>
        <p:spPr/>
        <p:txBody>
          <a:bodyPr/>
          <a:lstStyle/>
          <a:p>
            <a:pPr algn="ctr"/>
            <a:r>
              <a:rPr lang="tr-TR" b="1" dirty="0"/>
              <a:t>Marka ve Markalaşma</a:t>
            </a:r>
          </a:p>
        </p:txBody>
      </p:sp>
      <p:sp>
        <p:nvSpPr>
          <p:cNvPr id="3" name="İçerik Yer Tutucusu 2">
            <a:extLst>
              <a:ext uri="{FF2B5EF4-FFF2-40B4-BE49-F238E27FC236}">
                <a16:creationId xmlns:a16="http://schemas.microsoft.com/office/drawing/2014/main" id="{C1492320-24AA-154E-B9CF-524B24995C53}"/>
              </a:ext>
            </a:extLst>
          </p:cNvPr>
          <p:cNvSpPr>
            <a:spLocks noGrp="1"/>
          </p:cNvSpPr>
          <p:nvPr>
            <p:ph idx="1"/>
          </p:nvPr>
        </p:nvSpPr>
        <p:spPr/>
        <p:txBody>
          <a:bodyPr/>
          <a:lstStyle/>
          <a:p>
            <a:pPr marL="0" indent="0">
              <a:buNone/>
            </a:pPr>
            <a:r>
              <a:rPr lang="tr-TR" dirty="0"/>
              <a:t>“Marka, bir işletmenin mal ve/veya hizmetlerini bir başka işletmenin mal ve/veya hizmetlerinden ayırt etmeyi sağlaması koşuluyla, kişi adları dahil, özellikle sözcükler, şekiller, harfler, sayılar, malların biçimi veya ambalajları gibi çizimle görüntülenebilen veya benzer biçimde ifade edilebilen, baskı yoluyla yayımlanabilen ve çoğaltılabilen her türlü işarettir”  (Türk Patent Kurumu)</a:t>
            </a:r>
          </a:p>
          <a:p>
            <a:pPr marL="0" indent="0">
              <a:buNone/>
            </a:pPr>
            <a:endParaRPr lang="tr-TR" dirty="0"/>
          </a:p>
          <a:p>
            <a:pPr marL="0" indent="0">
              <a:buNone/>
            </a:pPr>
            <a:endParaRPr lang="tr-TR" dirty="0"/>
          </a:p>
          <a:p>
            <a:pPr marL="0" indent="0" algn="r">
              <a:buNone/>
            </a:pPr>
            <a:r>
              <a:rPr lang="tr-TR" sz="1600" dirty="0"/>
              <a:t>https://www.turkpatent.gov.tr/TURKPATENT/commonContent/MAbout ‘den alınmıştır. </a:t>
            </a:r>
          </a:p>
          <a:p>
            <a:endParaRPr lang="tr-TR" dirty="0"/>
          </a:p>
        </p:txBody>
      </p:sp>
    </p:spTree>
    <p:extLst>
      <p:ext uri="{BB962C8B-B14F-4D97-AF65-F5344CB8AC3E}">
        <p14:creationId xmlns:p14="http://schemas.microsoft.com/office/powerpoint/2010/main" val="15199645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AA8C3F51-2C24-DC47-B2C6-C6534CAB793D}"/>
              </a:ext>
            </a:extLst>
          </p:cNvPr>
          <p:cNvSpPr>
            <a:spLocks noGrp="1"/>
          </p:cNvSpPr>
          <p:nvPr>
            <p:ph idx="1"/>
          </p:nvPr>
        </p:nvSpPr>
        <p:spPr>
          <a:xfrm>
            <a:off x="838200" y="1337945"/>
            <a:ext cx="10515600" cy="4351338"/>
          </a:xfrm>
        </p:spPr>
        <p:txBody>
          <a:bodyPr/>
          <a:lstStyle/>
          <a:p>
            <a:r>
              <a:rPr lang="tr-TR" dirty="0"/>
              <a:t>Markalar ürüne kimlik kazandırır,</a:t>
            </a:r>
          </a:p>
          <a:p>
            <a:r>
              <a:rPr lang="tr-TR" dirty="0"/>
              <a:t>Tüketici ile ürünün bağ kurmasına yardımcı olur,</a:t>
            </a:r>
          </a:p>
          <a:p>
            <a:r>
              <a:rPr lang="tr-TR" dirty="0"/>
              <a:t>Ürünün pazarda tanınırlığını sağlar,</a:t>
            </a:r>
          </a:p>
          <a:p>
            <a:r>
              <a:rPr lang="tr-TR" dirty="0"/>
              <a:t>Ürünün rakiplerinden farklılaşmasını sağlar,</a:t>
            </a:r>
          </a:p>
          <a:p>
            <a:r>
              <a:rPr lang="tr-TR" dirty="0"/>
              <a:t>Kalite güvencesi oluşturur,</a:t>
            </a:r>
          </a:p>
          <a:p>
            <a:r>
              <a:rPr lang="tr-TR" dirty="0"/>
              <a:t>İşletmenin yeni ürünleri için tutundurma çalışmalarında zaman ve maliyet avantajı sağlar,</a:t>
            </a:r>
          </a:p>
          <a:p>
            <a:r>
              <a:rPr lang="tr-TR" dirty="0"/>
              <a:t>Somut ve soyut unsurlardan oluşur</a:t>
            </a:r>
          </a:p>
          <a:p>
            <a:pPr marL="0" indent="0">
              <a:buNone/>
            </a:pPr>
            <a:endParaRPr lang="tr-TR" dirty="0"/>
          </a:p>
          <a:p>
            <a:endParaRPr lang="tr-TR" dirty="0"/>
          </a:p>
          <a:p>
            <a:pPr marL="0" indent="0">
              <a:buNone/>
            </a:pPr>
            <a:endParaRPr lang="tr-TR" dirty="0"/>
          </a:p>
        </p:txBody>
      </p:sp>
    </p:spTree>
    <p:extLst>
      <p:ext uri="{BB962C8B-B14F-4D97-AF65-F5344CB8AC3E}">
        <p14:creationId xmlns:p14="http://schemas.microsoft.com/office/powerpoint/2010/main" val="55005032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8FAE065E-3264-4248-8250-1F645EF89B3A}"/>
              </a:ext>
            </a:extLst>
          </p:cNvPr>
          <p:cNvSpPr>
            <a:spLocks noGrp="1"/>
          </p:cNvSpPr>
          <p:nvPr>
            <p:ph type="title"/>
          </p:nvPr>
        </p:nvSpPr>
        <p:spPr/>
        <p:txBody>
          <a:bodyPr/>
          <a:lstStyle/>
          <a:p>
            <a:pPr algn="ctr"/>
            <a:r>
              <a:rPr lang="tr-TR" b="1" dirty="0"/>
              <a:t>Marka Kavramı</a:t>
            </a:r>
          </a:p>
        </p:txBody>
      </p:sp>
      <p:sp>
        <p:nvSpPr>
          <p:cNvPr id="3" name="İçerik Yer Tutucusu 2">
            <a:extLst>
              <a:ext uri="{FF2B5EF4-FFF2-40B4-BE49-F238E27FC236}">
                <a16:creationId xmlns:a16="http://schemas.microsoft.com/office/drawing/2014/main" id="{8BBE8871-0334-7243-813D-E1F8E4C37804}"/>
              </a:ext>
            </a:extLst>
          </p:cNvPr>
          <p:cNvSpPr>
            <a:spLocks noGrp="1"/>
          </p:cNvSpPr>
          <p:nvPr>
            <p:ph idx="1"/>
          </p:nvPr>
        </p:nvSpPr>
        <p:spPr/>
        <p:txBody>
          <a:bodyPr/>
          <a:lstStyle/>
          <a:p>
            <a:r>
              <a:rPr lang="tr-TR" dirty="0"/>
              <a:t>Görsel/sözlü yaklaşımlar</a:t>
            </a:r>
          </a:p>
          <a:p>
            <a:r>
              <a:rPr lang="tr-TR" dirty="0"/>
              <a:t>Konumlandırma yaklaşımları</a:t>
            </a:r>
          </a:p>
          <a:p>
            <a:r>
              <a:rPr lang="tr-TR" dirty="0"/>
              <a:t>Marka imajı yaklaşımları</a:t>
            </a:r>
          </a:p>
          <a:p>
            <a:r>
              <a:rPr lang="tr-TR" dirty="0"/>
              <a:t>Artı değer yaklaşımları</a:t>
            </a:r>
          </a:p>
          <a:p>
            <a:r>
              <a:rPr lang="tr-TR" dirty="0"/>
              <a:t>Algısal çekicilik yaklaşımları</a:t>
            </a:r>
          </a:p>
          <a:p>
            <a:r>
              <a:rPr lang="tr-TR" dirty="0"/>
              <a:t>Kişilik yaklaşımları  </a:t>
            </a:r>
          </a:p>
          <a:p>
            <a:endParaRPr lang="tr-TR" dirty="0"/>
          </a:p>
          <a:p>
            <a:pPr marL="0" indent="0" algn="r">
              <a:buNone/>
            </a:pPr>
            <a:r>
              <a:rPr lang="tr-TR" sz="1600" dirty="0"/>
              <a:t>(Hankinson, 2000, s.481)</a:t>
            </a:r>
          </a:p>
        </p:txBody>
      </p:sp>
    </p:spTree>
    <p:extLst>
      <p:ext uri="{BB962C8B-B14F-4D97-AF65-F5344CB8AC3E}">
        <p14:creationId xmlns:p14="http://schemas.microsoft.com/office/powerpoint/2010/main" val="361575171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6C320A10-D60A-EC42-B839-DF884D9DA0DB}"/>
              </a:ext>
            </a:extLst>
          </p:cNvPr>
          <p:cNvSpPr>
            <a:spLocks noGrp="1"/>
          </p:cNvSpPr>
          <p:nvPr>
            <p:ph idx="1"/>
          </p:nvPr>
        </p:nvSpPr>
        <p:spPr/>
        <p:txBody>
          <a:bodyPr/>
          <a:lstStyle/>
          <a:p>
            <a:endParaRPr lang="tr-TR" dirty="0"/>
          </a:p>
          <a:p>
            <a:r>
              <a:rPr lang="tr-TR" b="1" dirty="0"/>
              <a:t>Görsel/sözel yaklaşıma göre </a:t>
            </a:r>
            <a:r>
              <a:rPr lang="tr-TR" dirty="0"/>
              <a:t>marka, markanın fark edilmesini sağlayan semboller çerçevesinde tanımlanır.  Bu nedenle marka isminin ve görsel sunumunun önemli olduğu savunulur.</a:t>
            </a:r>
          </a:p>
        </p:txBody>
      </p:sp>
    </p:spTree>
    <p:extLst>
      <p:ext uri="{BB962C8B-B14F-4D97-AF65-F5344CB8AC3E}">
        <p14:creationId xmlns:p14="http://schemas.microsoft.com/office/powerpoint/2010/main" val="71775806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D8CE6C54-7263-454C-90A0-94F171E8416B}"/>
              </a:ext>
            </a:extLst>
          </p:cNvPr>
          <p:cNvSpPr>
            <a:spLocks noGrp="1"/>
          </p:cNvSpPr>
          <p:nvPr>
            <p:ph type="title"/>
          </p:nvPr>
        </p:nvSpPr>
        <p:spPr/>
        <p:txBody>
          <a:bodyPr/>
          <a:lstStyle/>
          <a:p>
            <a:endParaRPr lang="tr-TR" dirty="0"/>
          </a:p>
        </p:txBody>
      </p:sp>
      <p:sp>
        <p:nvSpPr>
          <p:cNvPr id="3" name="İçerik Yer Tutucusu 2">
            <a:extLst>
              <a:ext uri="{FF2B5EF4-FFF2-40B4-BE49-F238E27FC236}">
                <a16:creationId xmlns:a16="http://schemas.microsoft.com/office/drawing/2014/main" id="{271D0894-1525-034A-A902-BEEB8513871F}"/>
              </a:ext>
            </a:extLst>
          </p:cNvPr>
          <p:cNvSpPr>
            <a:spLocks noGrp="1"/>
          </p:cNvSpPr>
          <p:nvPr>
            <p:ph idx="1"/>
          </p:nvPr>
        </p:nvSpPr>
        <p:spPr/>
        <p:txBody>
          <a:bodyPr/>
          <a:lstStyle/>
          <a:p>
            <a:endParaRPr lang="tr-TR" b="1" dirty="0"/>
          </a:p>
          <a:p>
            <a:r>
              <a:rPr lang="tr-TR" b="1" dirty="0"/>
              <a:t>Konumlandırma yaklaşımına göre </a:t>
            </a:r>
            <a:r>
              <a:rPr lang="tr-TR" dirty="0"/>
              <a:t>marka, tüketicinin zihninde eşsiz bir konum oluşturabilmeli ve böylece rekabette avantaj sağlamalıdır.</a:t>
            </a:r>
          </a:p>
        </p:txBody>
      </p:sp>
    </p:spTree>
    <p:extLst>
      <p:ext uri="{BB962C8B-B14F-4D97-AF65-F5344CB8AC3E}">
        <p14:creationId xmlns:p14="http://schemas.microsoft.com/office/powerpoint/2010/main" val="7075286"/>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2097</TotalTime>
  <Words>278</Words>
  <Application>Microsoft Office PowerPoint</Application>
  <PresentationFormat>Geniş ekran</PresentationFormat>
  <Paragraphs>45</Paragraphs>
  <Slides>8</Slides>
  <Notes>0</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8</vt:i4>
      </vt:variant>
    </vt:vector>
  </HeadingPairs>
  <TitlesOfParts>
    <vt:vector size="14" baseType="lpstr">
      <vt:lpstr>Arial</vt:lpstr>
      <vt:lpstr>Calibri</vt:lpstr>
      <vt:lpstr>Calibri Light</vt:lpstr>
      <vt:lpstr>Tahoma</vt:lpstr>
      <vt:lpstr>Times New Roman</vt:lpstr>
      <vt:lpstr>Office Teması</vt:lpstr>
      <vt:lpstr>MARKA YÖNETİMİ</vt:lpstr>
      <vt:lpstr>PowerPoint Sunusu</vt:lpstr>
      <vt:lpstr>PowerPoint Sunusu</vt:lpstr>
      <vt:lpstr>Marka ve Markalaşma</vt:lpstr>
      <vt:lpstr>PowerPoint Sunusu</vt:lpstr>
      <vt:lpstr>Marka Kavramı</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Microsoft Office Kullanıcısı</dc:creator>
  <cp:lastModifiedBy>ilaum</cp:lastModifiedBy>
  <cp:revision>98</cp:revision>
  <dcterms:created xsi:type="dcterms:W3CDTF">2020-07-05T09:05:55Z</dcterms:created>
  <dcterms:modified xsi:type="dcterms:W3CDTF">2020-07-12T15:14:15Z</dcterms:modified>
</cp:coreProperties>
</file>