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129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96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0615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796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5298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857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546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18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37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2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96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49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81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58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493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85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22151-9C4E-40A4-B65C-7EB2BF26AB67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9E0471-E500-4FED-A694-440DCB6C6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67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365761"/>
            <a:ext cx="8915399" cy="670560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PASPARTU HAZIRLAMA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16280" y="1561981"/>
            <a:ext cx="11369040" cy="5227319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* Tamamlanan çalışmalar için paspartu hazırlama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000" b="1" dirty="0" smtClean="0"/>
              <a:t>Çizilen </a:t>
            </a:r>
            <a:r>
              <a:rPr lang="tr-TR" sz="2000" b="1" dirty="0" smtClean="0"/>
              <a:t>desenlerin dosyalanarak </a:t>
            </a:r>
            <a:r>
              <a:rPr lang="tr-TR" sz="2000" b="1" dirty="0" smtClean="0"/>
              <a:t>düzenlenmesi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500320"/>
            <a:ext cx="5151120" cy="3841875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5828007" y="6320548"/>
            <a:ext cx="4131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tr-TR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Öğrenci çalışması (Nuran </a:t>
            </a:r>
            <a:r>
              <a:rPr lang="tr-TR" b="1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Taçyıldız</a:t>
            </a:r>
            <a:r>
              <a:rPr lang="tr-TR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)</a:t>
            </a:r>
            <a:endParaRPr lang="tr-TR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3987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18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PASPARTU HAZIRLAMA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PASPARTU HAZIRLAMA</dc:title>
  <dc:creator>Hatice</dc:creator>
  <cp:lastModifiedBy>Hatice</cp:lastModifiedBy>
  <cp:revision>6</cp:revision>
  <dcterms:created xsi:type="dcterms:W3CDTF">2017-11-18T14:46:52Z</dcterms:created>
  <dcterms:modified xsi:type="dcterms:W3CDTF">2017-12-13T18:41:14Z</dcterms:modified>
</cp:coreProperties>
</file>