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58" r:id="rId6"/>
    <p:sldId id="264" r:id="rId7"/>
    <p:sldId id="259" r:id="rId8"/>
    <p:sldId id="265" r:id="rId9"/>
    <p:sldId id="260" r:id="rId10"/>
    <p:sldId id="266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5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60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4107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931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4633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142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41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49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91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92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589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39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907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66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50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07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3E21B-E8EA-4831-A592-B1250F22D0C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ED4B52-62D4-4EED-AC2B-50286954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50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A18E42-8FAD-415C-950A-9055870EB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395" y="1317337"/>
            <a:ext cx="7623078" cy="1909618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HİN 413 ÇEŞİTLİ METİNLERDEN 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छत्रपति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शिवाजी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2.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073E0C-6009-495B-8E86-0D2832FA0D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57600"/>
            <a:ext cx="7623078" cy="1510145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499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D0120F3-A54B-49FE-A201-A31F6C3179C1}"/>
              </a:ext>
            </a:extLst>
          </p:cNvPr>
          <p:cNvSpPr/>
          <p:nvPr/>
        </p:nvSpPr>
        <p:spPr>
          <a:xfrm>
            <a:off x="2120900" y="1610836"/>
            <a:ext cx="6096000" cy="33679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शिवाजी आगरा आए। औरंगजेब ने आपको कैद कर लिया । तब आप मिठाई के टोकरे में बैठकर निकाल गए। 12 मई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1680 ई ॰ को रायगढ़ में आपका राज्याभिषेक  हुआ । आपने सूरत पर आक्रमण करके अंग्रेजों को लूटा।  सन्  1687 ई ॰ में आपकी मृत्यु हो गाई।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45910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7AA1B2F-5A47-40F5-A725-101E27A255BD}"/>
              </a:ext>
            </a:extLst>
          </p:cNvPr>
          <p:cNvSpPr/>
          <p:nvPr/>
        </p:nvSpPr>
        <p:spPr>
          <a:xfrm>
            <a:off x="3124199" y="1388055"/>
            <a:ext cx="4483101" cy="3367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छत्रपती शीवाजी चरित्रवान् थे। आपने मुगल सरदार की पकड़ी हुई अद्वितीय ससुन्दरियों को भी सममानपूर्वक आपके घर भीजवा दिया । आप अपने साथियों को बड़े यत्ना से चुनते थे और उन पर विश्वास रखते थे ।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411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13D47BD-7686-4A5A-85AC-C9B620608E83}"/>
              </a:ext>
            </a:extLst>
          </p:cNvPr>
          <p:cNvSpPr/>
          <p:nvPr/>
        </p:nvSpPr>
        <p:spPr>
          <a:xfrm>
            <a:off x="2133600" y="1816101"/>
            <a:ext cx="5270500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आप बड़े दानी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उदार और साहसी थे। आप विशेष पढे-लिखे नहीं थे। आपका डीलडौल भी बड़ा नहीं था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परन्तु राजनीति और युद्धनीति में निपुण और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Sanskrit 2003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महायोद्धा थे।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31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2859A323-BFFD-40DA-A9D5-261C9BD5214C}"/>
              </a:ext>
            </a:extLst>
          </p:cNvPr>
          <p:cNvSpPr/>
          <p:nvPr/>
        </p:nvSpPr>
        <p:spPr>
          <a:xfrm>
            <a:off x="2247900" y="853522"/>
            <a:ext cx="5651500" cy="422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छत्रपति  शिवाजी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बीजापुर के  सुल्तान तथा शक्तिशाली मुगल शासक औरंगजेब से टक्कर लेकर स्वतन्त्र हिन्दू  राज्य स्थापित करना छत्रपती शिवाजी का ही काम था ।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28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8EDBB84-1B4A-487D-906F-0589367A5EA1}"/>
              </a:ext>
            </a:extLst>
          </p:cNvPr>
          <p:cNvSpPr/>
          <p:nvPr/>
        </p:nvSpPr>
        <p:spPr>
          <a:xfrm>
            <a:off x="1968500" y="1981200"/>
            <a:ext cx="5994400" cy="170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आप बाँकि वीर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योद्धा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राजनीति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और धर्मात्मा  महापुरुष थे । आपके पिता का नाम शाहजी  और माता का नाम जीजाबाई था।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4676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EA6ADA5-D6F1-420A-932D-0A2D2E2456C2}"/>
              </a:ext>
            </a:extLst>
          </p:cNvPr>
          <p:cNvSpPr/>
          <p:nvPr/>
        </p:nvSpPr>
        <p:spPr>
          <a:xfrm>
            <a:off x="1435100" y="863600"/>
            <a:ext cx="7086600" cy="4429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आपका जन्म 10 अप्रैल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सन् 1627 को हुआ था।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Sanskrit 2003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आपकी माता जीजाबाई अहमदनगर के सरदार लाखोजी जोधाराव की पुत्री थीं । शाहजी के शत्रु मल्हारखाँ ने मुगलों की ओर से आक्रमण किया तो जीजाबाई अपने पुत्र शिवाजी को लेकर शाहजी की पुणे की जागीर में गागा कोण्डदेव के पास रहने लगीं ।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851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AC7AD1C-6855-4A6D-8D81-8191F5854617}"/>
              </a:ext>
            </a:extLst>
          </p:cNvPr>
          <p:cNvSpPr/>
          <p:nvPr/>
        </p:nvSpPr>
        <p:spPr>
          <a:xfrm>
            <a:off x="1841500" y="1166842"/>
            <a:ext cx="61087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शाहजी ने बीजापुर के सुल्तान की नौकरी कर ली। शीवाजी की शिक्षा-दिक्षा जीजाबाई और दादा  कोण्डदेव की देखरेख में हुई। शिवाजी ने पूना में रहते हुए आसपाल के पर्वतों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मार्गों और जंगलों का पूरा परिचय प्राप्त कर लिया। अनेक मालवी वीर आपके साथी बन गए 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26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EC18014-1197-4730-9ED2-A9C97CA3E524}"/>
              </a:ext>
            </a:extLst>
          </p:cNvPr>
          <p:cNvSpPr/>
          <p:nvPr/>
        </p:nvSpPr>
        <p:spPr>
          <a:xfrm>
            <a:off x="1625600" y="1549400"/>
            <a:ext cx="6350000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जीजाबाई ने शिवाजी में श्रीराम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लक्ष्मण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भरत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लवकुश और श्रीक़ृष्ण आदि की कथाएँ सुनाकर वीरता और स्वाधीनता के भाव भर दिए थे। आपके मन शक्ति बढ़ी और स्वतन्त्र हिन्दू पद  पादशाही स्थापित करने की उमंगें उठने लगीं 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11810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22D232A7-CF18-449E-A1DA-3008671F4D54}"/>
              </a:ext>
            </a:extLst>
          </p:cNvPr>
          <p:cNvSpPr/>
          <p:nvPr/>
        </p:nvSpPr>
        <p:spPr>
          <a:xfrm>
            <a:off x="1790700" y="1533236"/>
            <a:ext cx="6070600" cy="3461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बचपन में ही आपने बीजापुर के सुल्तान के दरबार में जाकर उसे नमस्कार न किया ।  बाद में आपने बीजापपुर के कई किले जीत लिए । आपके पिता शाहजी को सुल्तान ने कैद कर दिया तो शिवाजी ने उन्हें छुड़ाया।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537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3AF7C2-A481-4BC4-A434-9AE6627B4831}"/>
              </a:ext>
            </a:extLst>
          </p:cNvPr>
          <p:cNvSpPr/>
          <p:nvPr/>
        </p:nvSpPr>
        <p:spPr>
          <a:xfrm>
            <a:off x="2260600" y="2197100"/>
            <a:ext cx="59944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बीजापुर के सुल्तान ने अफजलखाँ को चढ़ाई करने भेजा। शिवाजी ने उसे बघनखे से मार डाला । तब सुल्तान   ने सन्धि कर ली । इसके बाद शिवाजी ने मुगल प्रदेशों पर आक्रमण शुरू कर दिए ।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2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3D797EB-9A8A-47E3-8B35-F433A8F624BA}"/>
              </a:ext>
            </a:extLst>
          </p:cNvPr>
          <p:cNvSpPr/>
          <p:nvPr/>
        </p:nvSpPr>
        <p:spPr>
          <a:xfrm>
            <a:off x="2336800" y="1916546"/>
            <a:ext cx="55372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औरंगजेब के सेनापित शाइस्ताखाँ ने पूना जीत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लिया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Arial Unicode MS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Arial Unicode MS"/>
                <a:ea typeface="Calibri" panose="020F0502020204030204" pitchFamily="34" charset="0"/>
              </a:rPr>
              <a:t> तो शिवाजी ने बारात के रूप में रात्रि में उस पर आक्रमण किया। महल से भागते हुए शाइस्ताखाँ की ठंगली कट गई ।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औरंगजेब ने जसवन्तसिंहा को मुकाबले के लिए भेजा। ठनकी शिवाजी के साथ सन्धि हो गई 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83444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487</Words>
  <Application>Microsoft Office PowerPoint</Application>
  <PresentationFormat>Geniş ekran</PresentationFormat>
  <Paragraphs>23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Arial</vt:lpstr>
      <vt:lpstr>Arial Unicode MS</vt:lpstr>
      <vt:lpstr>Calibri</vt:lpstr>
      <vt:lpstr>Sanskrit 2003</vt:lpstr>
      <vt:lpstr>Trebuchet MS</vt:lpstr>
      <vt:lpstr>Wingdings 3</vt:lpstr>
      <vt:lpstr>Yüzeyler</vt:lpstr>
      <vt:lpstr>HİN 413 ÇEŞİTLİ METİNLERDEN HİNTÇE ÇEVİRİLER I  छत्रपति शिवाजी  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2. Hafta</dc:title>
  <dc:creator>Casper</dc:creator>
  <cp:lastModifiedBy>Casper</cp:lastModifiedBy>
  <cp:revision>5</cp:revision>
  <dcterms:created xsi:type="dcterms:W3CDTF">2020-05-04T11:51:50Z</dcterms:created>
  <dcterms:modified xsi:type="dcterms:W3CDTF">2020-05-10T02:45:25Z</dcterms:modified>
</cp:coreProperties>
</file>