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94" r:id="rId3"/>
    <p:sldId id="303" r:id="rId4"/>
    <p:sldId id="273" r:id="rId5"/>
    <p:sldId id="269" r:id="rId6"/>
    <p:sldId id="271" r:id="rId7"/>
    <p:sldId id="288" r:id="rId8"/>
    <p:sldId id="296" r:id="rId9"/>
    <p:sldId id="270" r:id="rId10"/>
    <p:sldId id="277" r:id="rId11"/>
    <p:sldId id="275" r:id="rId12"/>
    <p:sldId id="274" r:id="rId13"/>
    <p:sldId id="306" r:id="rId14"/>
    <p:sldId id="310" r:id="rId15"/>
    <p:sldId id="272" r:id="rId16"/>
    <p:sldId id="311" r:id="rId17"/>
    <p:sldId id="314" r:id="rId18"/>
    <p:sldId id="313" r:id="rId19"/>
    <p:sldId id="315" r:id="rId20"/>
    <p:sldId id="295" r:id="rId21"/>
    <p:sldId id="316" r:id="rId22"/>
    <p:sldId id="317" r:id="rId23"/>
    <p:sldId id="312" r:id="rId24"/>
    <p:sldId id="305" r:id="rId25"/>
    <p:sldId id="307" r:id="rId26"/>
    <p:sldId id="308" r:id="rId27"/>
    <p:sldId id="309" r:id="rId28"/>
    <p:sldId id="297" r:id="rId29"/>
    <p:sldId id="257" r:id="rId30"/>
    <p:sldId id="279" r:id="rId31"/>
    <p:sldId id="282" r:id="rId32"/>
    <p:sldId id="284" r:id="rId33"/>
    <p:sldId id="259" r:id="rId34"/>
    <p:sldId id="299" r:id="rId35"/>
    <p:sldId id="300" r:id="rId36"/>
    <p:sldId id="260" r:id="rId37"/>
    <p:sldId id="261" r:id="rId38"/>
    <p:sldId id="298"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83" autoAdjust="0"/>
    <p:restoredTop sz="91792"/>
  </p:normalViewPr>
  <p:slideViewPr>
    <p:cSldViewPr>
      <p:cViewPr>
        <p:scale>
          <a:sx n="67" d="100"/>
          <a:sy n="67" d="100"/>
        </p:scale>
        <p:origin x="-48" y="7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63DF51-8998-4E14-A391-C5575172848C}" type="doc">
      <dgm:prSet loTypeId="urn:microsoft.com/office/officeart/2005/8/layout/default" loCatId="list" qsTypeId="urn:microsoft.com/office/officeart/2005/8/quickstyle/simple1" qsCatId="simple" csTypeId="urn:microsoft.com/office/officeart/2005/8/colors/colorful1#4" csCatId="colorful" phldr="1"/>
      <dgm:spPr/>
      <dgm:t>
        <a:bodyPr/>
        <a:lstStyle/>
        <a:p>
          <a:endParaRPr lang="tr-TR"/>
        </a:p>
      </dgm:t>
    </dgm:pt>
    <dgm:pt modelId="{068C8217-9F7B-4329-9313-DC6FFADE386D}">
      <dgm:prSet phldrT="[Metin]"/>
      <dgm:spPr/>
      <dgm:t>
        <a:bodyPr/>
        <a:lstStyle/>
        <a:p>
          <a:r>
            <a:rPr lang="tr-TR" dirty="0" err="1"/>
            <a:t>Many</a:t>
          </a:r>
          <a:r>
            <a:rPr lang="tr-TR" dirty="0"/>
            <a:t> of his </a:t>
          </a:r>
          <a:r>
            <a:rPr lang="tr-TR" dirty="0" err="1"/>
            <a:t>friends</a:t>
          </a:r>
          <a:r>
            <a:rPr lang="tr-TR" dirty="0"/>
            <a:t> </a:t>
          </a:r>
          <a:r>
            <a:rPr lang="tr-TR" dirty="0" err="1"/>
            <a:t>died</a:t>
          </a:r>
          <a:r>
            <a:rPr lang="tr-TR" dirty="0"/>
            <a:t> in </a:t>
          </a:r>
          <a:r>
            <a:rPr lang="tr-TR" dirty="0" err="1"/>
            <a:t>short</a:t>
          </a:r>
          <a:r>
            <a:rPr lang="tr-TR" dirty="0"/>
            <a:t> time  </a:t>
          </a:r>
          <a:r>
            <a:rPr lang="tr-TR" dirty="0" err="1"/>
            <a:t>after</a:t>
          </a:r>
          <a:r>
            <a:rPr lang="tr-TR" dirty="0"/>
            <a:t> </a:t>
          </a:r>
          <a:r>
            <a:rPr lang="tr-TR" dirty="0" err="1"/>
            <a:t>expriencing</a:t>
          </a:r>
          <a:r>
            <a:rPr lang="tr-TR" dirty="0"/>
            <a:t> </a:t>
          </a:r>
          <a:r>
            <a:rPr lang="tr-TR" dirty="0" err="1"/>
            <a:t>these</a:t>
          </a:r>
          <a:r>
            <a:rPr lang="tr-TR" dirty="0"/>
            <a:t> </a:t>
          </a:r>
          <a:r>
            <a:rPr lang="tr-TR" dirty="0" err="1"/>
            <a:t>kinds</a:t>
          </a:r>
          <a:r>
            <a:rPr lang="tr-TR" dirty="0"/>
            <a:t> of </a:t>
          </a:r>
          <a:r>
            <a:rPr lang="tr-TR" dirty="0" err="1"/>
            <a:t>symptoms</a:t>
          </a:r>
          <a:endParaRPr lang="tr-TR" dirty="0"/>
        </a:p>
      </dgm:t>
    </dgm:pt>
    <dgm:pt modelId="{E128A000-BB6E-4DB7-9FE3-678B5109355B}" type="parTrans" cxnId="{DA5682D7-D2AE-49BF-B3BF-317262D3B708}">
      <dgm:prSet/>
      <dgm:spPr/>
      <dgm:t>
        <a:bodyPr/>
        <a:lstStyle/>
        <a:p>
          <a:endParaRPr lang="tr-TR"/>
        </a:p>
      </dgm:t>
    </dgm:pt>
    <dgm:pt modelId="{EED76C26-9B29-44E1-B828-E0787B4E5D64}" type="sibTrans" cxnId="{DA5682D7-D2AE-49BF-B3BF-317262D3B708}">
      <dgm:prSet/>
      <dgm:spPr/>
      <dgm:t>
        <a:bodyPr/>
        <a:lstStyle/>
        <a:p>
          <a:endParaRPr lang="tr-TR"/>
        </a:p>
      </dgm:t>
    </dgm:pt>
    <dgm:pt modelId="{9FDDFC79-0E8C-44D4-962F-E2F945E0EE71}" type="pres">
      <dgm:prSet presAssocID="{B863DF51-8998-4E14-A391-C5575172848C}" presName="diagram" presStyleCnt="0">
        <dgm:presLayoutVars>
          <dgm:dir/>
          <dgm:resizeHandles val="exact"/>
        </dgm:presLayoutVars>
      </dgm:prSet>
      <dgm:spPr/>
    </dgm:pt>
    <dgm:pt modelId="{6223183A-09FE-491D-82FF-81B154B7EF2E}" type="pres">
      <dgm:prSet presAssocID="{068C8217-9F7B-4329-9313-DC6FFADE386D}" presName="node" presStyleLbl="node1" presStyleIdx="0" presStyleCnt="1" custScaleX="109168" custLinFactNeighborX="-5402" custLinFactNeighborY="2192">
        <dgm:presLayoutVars>
          <dgm:bulletEnabled val="1"/>
        </dgm:presLayoutVars>
      </dgm:prSet>
      <dgm:spPr/>
    </dgm:pt>
  </dgm:ptLst>
  <dgm:cxnLst>
    <dgm:cxn modelId="{4EC569B0-B301-460F-9BA9-90C2BD37D2FD}" type="presOf" srcId="{068C8217-9F7B-4329-9313-DC6FFADE386D}" destId="{6223183A-09FE-491D-82FF-81B154B7EF2E}" srcOrd="0" destOrd="0" presId="urn:microsoft.com/office/officeart/2005/8/layout/default"/>
    <dgm:cxn modelId="{AE9ADDCA-9E83-4B9D-8FDC-C32B4A84E59B}" type="presOf" srcId="{B863DF51-8998-4E14-A391-C5575172848C}" destId="{9FDDFC79-0E8C-44D4-962F-E2F945E0EE71}" srcOrd="0" destOrd="0" presId="urn:microsoft.com/office/officeart/2005/8/layout/default"/>
    <dgm:cxn modelId="{DA5682D7-D2AE-49BF-B3BF-317262D3B708}" srcId="{B863DF51-8998-4E14-A391-C5575172848C}" destId="{068C8217-9F7B-4329-9313-DC6FFADE386D}" srcOrd="0" destOrd="0" parTransId="{E128A000-BB6E-4DB7-9FE3-678B5109355B}" sibTransId="{EED76C26-9B29-44E1-B828-E0787B4E5D64}"/>
    <dgm:cxn modelId="{C0E41428-5E9D-4122-9484-6AC7C32D35A8}" type="presParOf" srcId="{9FDDFC79-0E8C-44D4-962F-E2F945E0EE71}" destId="{6223183A-09FE-491D-82FF-81B154B7EF2E}"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C4C88F6-91C2-9D44-9C41-C396835CD2BA}"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tr-TR"/>
        </a:p>
      </dgm:t>
    </dgm:pt>
    <dgm:pt modelId="{F8AEC374-0110-274B-A008-137809C183BB}">
      <dgm:prSet phldrT="[Metin]"/>
      <dgm:spPr/>
      <dgm:t>
        <a:bodyPr/>
        <a:lstStyle/>
        <a:p>
          <a:r>
            <a:rPr lang="tr-TR" dirty="0" err="1"/>
            <a:t>Consumption</a:t>
          </a:r>
          <a:endParaRPr lang="tr-TR" dirty="0"/>
        </a:p>
      </dgm:t>
    </dgm:pt>
    <dgm:pt modelId="{848C71B3-2C36-2E46-8916-540C8517E2CD}" type="parTrans" cxnId="{BF75DEB9-A258-F947-BAE6-D22C0CA424E4}">
      <dgm:prSet/>
      <dgm:spPr/>
      <dgm:t>
        <a:bodyPr/>
        <a:lstStyle/>
        <a:p>
          <a:endParaRPr lang="tr-TR"/>
        </a:p>
      </dgm:t>
    </dgm:pt>
    <dgm:pt modelId="{DD0E9D07-7A10-F445-95F8-F7A5483B83C4}" type="sibTrans" cxnId="{BF75DEB9-A258-F947-BAE6-D22C0CA424E4}">
      <dgm:prSet/>
      <dgm:spPr/>
      <dgm:t>
        <a:bodyPr/>
        <a:lstStyle/>
        <a:p>
          <a:endParaRPr lang="tr-TR"/>
        </a:p>
      </dgm:t>
    </dgm:pt>
    <dgm:pt modelId="{62A36DEC-99B3-704E-AEF1-58950FE11E04}">
      <dgm:prSet phldrT="[Metin]"/>
      <dgm:spPr/>
      <dgm:t>
        <a:bodyPr/>
        <a:lstStyle/>
        <a:p>
          <a:r>
            <a:rPr lang="tr-TR" dirty="0" err="1"/>
            <a:t>Disseminated</a:t>
          </a:r>
          <a:r>
            <a:rPr lang="tr-TR" dirty="0"/>
            <a:t> </a:t>
          </a:r>
          <a:r>
            <a:rPr lang="tr-TR" dirty="0" err="1"/>
            <a:t>intravascular</a:t>
          </a:r>
          <a:r>
            <a:rPr lang="tr-TR" dirty="0"/>
            <a:t> </a:t>
          </a:r>
          <a:r>
            <a:rPr lang="tr-TR" dirty="0" err="1"/>
            <a:t>coagulation</a:t>
          </a:r>
          <a:r>
            <a:rPr lang="tr-TR" dirty="0"/>
            <a:t>(</a:t>
          </a:r>
          <a:r>
            <a:rPr lang="tr-TR" dirty="0" err="1"/>
            <a:t>Associated</a:t>
          </a:r>
          <a:r>
            <a:rPr lang="tr-TR" dirty="0"/>
            <a:t> </a:t>
          </a:r>
          <a:r>
            <a:rPr lang="tr-TR" dirty="0" err="1"/>
            <a:t>with</a:t>
          </a:r>
          <a:r>
            <a:rPr lang="tr-TR" dirty="0"/>
            <a:t> </a:t>
          </a:r>
          <a:r>
            <a:rPr lang="tr-TR" dirty="0" err="1"/>
            <a:t>sepsis</a:t>
          </a:r>
          <a:r>
            <a:rPr lang="tr-TR" dirty="0"/>
            <a:t> </a:t>
          </a:r>
          <a:r>
            <a:rPr lang="tr-TR" dirty="0" err="1"/>
            <a:t>or</a:t>
          </a:r>
          <a:r>
            <a:rPr lang="tr-TR" dirty="0"/>
            <a:t> </a:t>
          </a:r>
          <a:r>
            <a:rPr lang="tr-TR" dirty="0" err="1"/>
            <a:t>malignancies</a:t>
          </a:r>
          <a:r>
            <a:rPr lang="tr-TR" dirty="0"/>
            <a:t>)</a:t>
          </a:r>
        </a:p>
      </dgm:t>
    </dgm:pt>
    <dgm:pt modelId="{EC7E2633-D44C-4945-A054-E2BFF1918467}" type="parTrans" cxnId="{B1629024-2F77-BB48-9F45-6C2A6FDF3AF6}">
      <dgm:prSet/>
      <dgm:spPr/>
      <dgm:t>
        <a:bodyPr/>
        <a:lstStyle/>
        <a:p>
          <a:endParaRPr lang="tr-TR"/>
        </a:p>
      </dgm:t>
    </dgm:pt>
    <dgm:pt modelId="{6AB10D03-E1C5-6646-8351-64B7B4F8070D}" type="sibTrans" cxnId="{B1629024-2F77-BB48-9F45-6C2A6FDF3AF6}">
      <dgm:prSet/>
      <dgm:spPr/>
      <dgm:t>
        <a:bodyPr/>
        <a:lstStyle/>
        <a:p>
          <a:endParaRPr lang="tr-TR"/>
        </a:p>
      </dgm:t>
    </dgm:pt>
    <dgm:pt modelId="{03FFFF98-3FF6-764C-8B26-F67999DB8F21}">
      <dgm:prSet phldrT="[Metin]"/>
      <dgm:spPr/>
      <dgm:t>
        <a:bodyPr/>
        <a:lstStyle/>
        <a:p>
          <a:r>
            <a:rPr lang="tr-TR" dirty="0" err="1"/>
            <a:t>Splenomegaly</a:t>
          </a:r>
          <a:endParaRPr lang="tr-TR" dirty="0"/>
        </a:p>
      </dgm:t>
    </dgm:pt>
    <dgm:pt modelId="{CB918F43-E5F6-FF40-A36A-2A4F1B8C1BA6}" type="parTrans" cxnId="{E1690CD7-A3FA-9944-B52B-77A2FD214032}">
      <dgm:prSet/>
      <dgm:spPr/>
      <dgm:t>
        <a:bodyPr/>
        <a:lstStyle/>
        <a:p>
          <a:endParaRPr lang="tr-TR"/>
        </a:p>
      </dgm:t>
    </dgm:pt>
    <dgm:pt modelId="{55103D83-DDF4-2B4B-AA1B-AFE4496BD545}" type="sibTrans" cxnId="{E1690CD7-A3FA-9944-B52B-77A2FD214032}">
      <dgm:prSet/>
      <dgm:spPr/>
      <dgm:t>
        <a:bodyPr/>
        <a:lstStyle/>
        <a:p>
          <a:endParaRPr lang="tr-TR"/>
        </a:p>
      </dgm:t>
    </dgm:pt>
    <dgm:pt modelId="{01D8E38E-90A9-5E46-B5DC-0C33EBC5E5C4}">
      <dgm:prSet phldrT="[Metin]"/>
      <dgm:spPr/>
      <dgm:t>
        <a:bodyPr/>
        <a:lstStyle/>
        <a:p>
          <a:r>
            <a:rPr lang="tr-TR" dirty="0"/>
            <a:t>Portal </a:t>
          </a:r>
          <a:r>
            <a:rPr lang="tr-TR" dirty="0" err="1"/>
            <a:t>hypertension</a:t>
          </a:r>
          <a:r>
            <a:rPr lang="tr-TR" dirty="0"/>
            <a:t>/</a:t>
          </a:r>
          <a:r>
            <a:rPr lang="tr-TR" dirty="0" err="1"/>
            <a:t>cirrhosis</a:t>
          </a:r>
          <a:endParaRPr lang="tr-TR" dirty="0"/>
        </a:p>
      </dgm:t>
    </dgm:pt>
    <dgm:pt modelId="{7B614EBB-05DC-1B43-B360-024573BC0762}" type="parTrans" cxnId="{A47E83D1-53BB-2040-A4E0-B3902716E8B6}">
      <dgm:prSet/>
      <dgm:spPr/>
      <dgm:t>
        <a:bodyPr/>
        <a:lstStyle/>
        <a:p>
          <a:endParaRPr lang="tr-TR"/>
        </a:p>
      </dgm:t>
    </dgm:pt>
    <dgm:pt modelId="{4288DA85-D1D2-7049-A497-F44897A8CB08}" type="sibTrans" cxnId="{A47E83D1-53BB-2040-A4E0-B3902716E8B6}">
      <dgm:prSet/>
      <dgm:spPr/>
      <dgm:t>
        <a:bodyPr/>
        <a:lstStyle/>
        <a:p>
          <a:endParaRPr lang="tr-TR"/>
        </a:p>
      </dgm:t>
    </dgm:pt>
    <dgm:pt modelId="{72270CEB-189D-A942-B8BE-9F35274E78AA}">
      <dgm:prSet phldrT="[Metin]"/>
      <dgm:spPr/>
      <dgm:t>
        <a:bodyPr/>
        <a:lstStyle/>
        <a:p>
          <a:r>
            <a:rPr lang="tr-TR" dirty="0" err="1"/>
            <a:t>Infections</a:t>
          </a:r>
          <a:r>
            <a:rPr lang="tr-TR" dirty="0"/>
            <a:t> (</a:t>
          </a:r>
          <a:r>
            <a:rPr lang="tr-TR" dirty="0" err="1"/>
            <a:t>eg</a:t>
          </a:r>
          <a:r>
            <a:rPr lang="tr-TR" dirty="0"/>
            <a:t> EBV)</a:t>
          </a:r>
        </a:p>
      </dgm:t>
    </dgm:pt>
    <dgm:pt modelId="{0599D0BD-2574-544A-BDE3-1712CA09A32B}" type="parTrans" cxnId="{3AD77D8C-2F6B-3542-91C0-E831037E2E63}">
      <dgm:prSet/>
      <dgm:spPr/>
      <dgm:t>
        <a:bodyPr/>
        <a:lstStyle/>
        <a:p>
          <a:endParaRPr lang="tr-TR"/>
        </a:p>
      </dgm:t>
    </dgm:pt>
    <dgm:pt modelId="{C1568EB0-B190-7545-8C19-451C4AF226DA}" type="sibTrans" cxnId="{3AD77D8C-2F6B-3542-91C0-E831037E2E63}">
      <dgm:prSet/>
      <dgm:spPr/>
      <dgm:t>
        <a:bodyPr/>
        <a:lstStyle/>
        <a:p>
          <a:endParaRPr lang="tr-TR"/>
        </a:p>
      </dgm:t>
    </dgm:pt>
    <dgm:pt modelId="{2CAE2022-DC8E-5641-BA4A-03C47E56A39F}">
      <dgm:prSet phldrT="[Metin]"/>
      <dgm:spPr/>
      <dgm:t>
        <a:bodyPr/>
        <a:lstStyle/>
        <a:p>
          <a:r>
            <a:rPr lang="tr-TR" dirty="0" err="1"/>
            <a:t>Autoimmune</a:t>
          </a:r>
          <a:r>
            <a:rPr lang="tr-TR" dirty="0"/>
            <a:t> </a:t>
          </a:r>
          <a:r>
            <a:rPr lang="tr-TR" dirty="0" err="1"/>
            <a:t>Disordes</a:t>
          </a:r>
          <a:r>
            <a:rPr lang="tr-TR" dirty="0"/>
            <a:t> (</a:t>
          </a:r>
          <a:r>
            <a:rPr lang="tr-TR" dirty="0" err="1"/>
            <a:t>SLE,RA,Felty</a:t>
          </a:r>
          <a:r>
            <a:rPr lang="tr-TR" dirty="0"/>
            <a:t> </a:t>
          </a:r>
          <a:r>
            <a:rPr lang="tr-TR" dirty="0" err="1"/>
            <a:t>Syndrome</a:t>
          </a:r>
          <a:r>
            <a:rPr lang="tr-TR" dirty="0"/>
            <a:t>)</a:t>
          </a:r>
        </a:p>
      </dgm:t>
    </dgm:pt>
    <dgm:pt modelId="{B12F3176-036A-E440-B134-B127D700CF76}" type="parTrans" cxnId="{F1807620-C0B1-B343-9019-EC003210D574}">
      <dgm:prSet/>
      <dgm:spPr/>
      <dgm:t>
        <a:bodyPr/>
        <a:lstStyle/>
        <a:p>
          <a:endParaRPr lang="tr-TR"/>
        </a:p>
      </dgm:t>
    </dgm:pt>
    <dgm:pt modelId="{70CEF819-DB88-154F-A926-5DF684E85F5D}" type="sibTrans" cxnId="{F1807620-C0B1-B343-9019-EC003210D574}">
      <dgm:prSet/>
      <dgm:spPr/>
      <dgm:t>
        <a:bodyPr/>
        <a:lstStyle/>
        <a:p>
          <a:endParaRPr lang="tr-TR"/>
        </a:p>
      </dgm:t>
    </dgm:pt>
    <dgm:pt modelId="{75E6F2C7-F24C-274D-B9F5-AAFD0F041B7F}">
      <dgm:prSet phldrT="[Metin]"/>
      <dgm:spPr/>
      <dgm:t>
        <a:bodyPr/>
        <a:lstStyle/>
        <a:p>
          <a:r>
            <a:rPr lang="tr-TR" dirty="0" err="1"/>
            <a:t>Malignancies</a:t>
          </a:r>
          <a:r>
            <a:rPr lang="tr-TR" dirty="0"/>
            <a:t> (</a:t>
          </a:r>
          <a:r>
            <a:rPr lang="tr-TR" dirty="0" err="1"/>
            <a:t>eg</a:t>
          </a:r>
          <a:r>
            <a:rPr lang="tr-TR" dirty="0"/>
            <a:t> </a:t>
          </a:r>
          <a:r>
            <a:rPr lang="tr-TR" dirty="0" err="1"/>
            <a:t>Lymphomas,MPN</a:t>
          </a:r>
          <a:r>
            <a:rPr lang="tr-TR" dirty="0"/>
            <a:t>)</a:t>
          </a:r>
        </a:p>
      </dgm:t>
    </dgm:pt>
    <dgm:pt modelId="{62AD7D99-AEDB-5C4B-892A-32A6B1095705}" type="parTrans" cxnId="{8316C959-CE1E-6748-8025-A86F4E130910}">
      <dgm:prSet/>
      <dgm:spPr/>
      <dgm:t>
        <a:bodyPr/>
        <a:lstStyle/>
        <a:p>
          <a:endParaRPr lang="tr-TR"/>
        </a:p>
      </dgm:t>
    </dgm:pt>
    <dgm:pt modelId="{DA022C9C-074D-E048-BDFB-F830F28C5B76}" type="sibTrans" cxnId="{8316C959-CE1E-6748-8025-A86F4E130910}">
      <dgm:prSet/>
      <dgm:spPr/>
      <dgm:t>
        <a:bodyPr/>
        <a:lstStyle/>
        <a:p>
          <a:endParaRPr lang="tr-TR"/>
        </a:p>
      </dgm:t>
    </dgm:pt>
    <dgm:pt modelId="{D1422277-60A9-2C41-A78F-FA3134ADEEB5}">
      <dgm:prSet phldrT="[Metin]"/>
      <dgm:spPr/>
      <dgm:t>
        <a:bodyPr/>
        <a:lstStyle/>
        <a:p>
          <a:r>
            <a:rPr lang="tr-TR" dirty="0" err="1"/>
            <a:t>Myelofibrosis</a:t>
          </a:r>
          <a:r>
            <a:rPr lang="tr-TR" dirty="0"/>
            <a:t> </a:t>
          </a:r>
          <a:r>
            <a:rPr lang="tr-TR" dirty="0" err="1"/>
            <a:t>with</a:t>
          </a:r>
          <a:r>
            <a:rPr lang="tr-TR" dirty="0"/>
            <a:t> </a:t>
          </a:r>
          <a:r>
            <a:rPr lang="tr-TR" dirty="0" err="1"/>
            <a:t>myeloid</a:t>
          </a:r>
          <a:r>
            <a:rPr lang="tr-TR" dirty="0"/>
            <a:t> </a:t>
          </a:r>
          <a:r>
            <a:rPr lang="tr-TR" dirty="0" err="1"/>
            <a:t>metaplasiz</a:t>
          </a:r>
          <a:endParaRPr lang="tr-TR" dirty="0"/>
        </a:p>
      </dgm:t>
    </dgm:pt>
    <dgm:pt modelId="{8A38FE7D-5ED4-194C-88CC-D663B1FC29B1}" type="parTrans" cxnId="{75997C46-197C-D745-9217-9479A4860B71}">
      <dgm:prSet/>
      <dgm:spPr/>
      <dgm:t>
        <a:bodyPr/>
        <a:lstStyle/>
        <a:p>
          <a:endParaRPr lang="tr-TR"/>
        </a:p>
      </dgm:t>
    </dgm:pt>
    <dgm:pt modelId="{4A6A3ADC-0412-5A48-8B9C-1E402235F9AC}" type="sibTrans" cxnId="{75997C46-197C-D745-9217-9479A4860B71}">
      <dgm:prSet/>
      <dgm:spPr/>
      <dgm:t>
        <a:bodyPr/>
        <a:lstStyle/>
        <a:p>
          <a:endParaRPr lang="tr-TR"/>
        </a:p>
      </dgm:t>
    </dgm:pt>
    <dgm:pt modelId="{67FF5A25-71B3-D840-97A5-57F496E0B2EA}">
      <dgm:prSet phldrT="[Metin]"/>
      <dgm:spPr/>
      <dgm:t>
        <a:bodyPr/>
        <a:lstStyle/>
        <a:p>
          <a:r>
            <a:rPr lang="tr-TR" dirty="0"/>
            <a:t>Storage </a:t>
          </a:r>
          <a:r>
            <a:rPr lang="tr-TR" dirty="0" err="1"/>
            <a:t>Diseases</a:t>
          </a:r>
          <a:r>
            <a:rPr lang="tr-TR" dirty="0"/>
            <a:t> (</a:t>
          </a:r>
          <a:r>
            <a:rPr lang="tr-TR" dirty="0" err="1"/>
            <a:t>eg</a:t>
          </a:r>
          <a:r>
            <a:rPr lang="tr-TR" dirty="0"/>
            <a:t> </a:t>
          </a:r>
          <a:r>
            <a:rPr lang="tr-TR" dirty="0" err="1"/>
            <a:t>Gauchae</a:t>
          </a:r>
          <a:r>
            <a:rPr lang="tr-TR" dirty="0"/>
            <a:t>(</a:t>
          </a:r>
        </a:p>
      </dgm:t>
    </dgm:pt>
    <dgm:pt modelId="{DA2B36CD-76CA-4645-A583-59F5B7C7BDFF}" type="parTrans" cxnId="{1A8E1903-FD38-A846-9E54-9EA768C5BB89}">
      <dgm:prSet/>
      <dgm:spPr/>
      <dgm:t>
        <a:bodyPr/>
        <a:lstStyle/>
        <a:p>
          <a:endParaRPr lang="tr-TR"/>
        </a:p>
      </dgm:t>
    </dgm:pt>
    <dgm:pt modelId="{EF41A358-C964-4748-9B30-82DECA00AC67}" type="sibTrans" cxnId="{1A8E1903-FD38-A846-9E54-9EA768C5BB89}">
      <dgm:prSet/>
      <dgm:spPr/>
      <dgm:t>
        <a:bodyPr/>
        <a:lstStyle/>
        <a:p>
          <a:endParaRPr lang="tr-TR"/>
        </a:p>
      </dgm:t>
    </dgm:pt>
    <dgm:pt modelId="{38F8954F-A3C8-6143-B6AD-239D639CBD73}" type="pres">
      <dgm:prSet presAssocID="{BC4C88F6-91C2-9D44-9C41-C396835CD2BA}" presName="Name0" presStyleCnt="0">
        <dgm:presLayoutVars>
          <dgm:dir/>
          <dgm:animLvl val="lvl"/>
          <dgm:resizeHandles/>
        </dgm:presLayoutVars>
      </dgm:prSet>
      <dgm:spPr/>
    </dgm:pt>
    <dgm:pt modelId="{B0BA5140-8845-BC4A-AC2B-CC72093F3F59}" type="pres">
      <dgm:prSet presAssocID="{F8AEC374-0110-274B-A008-137809C183BB}" presName="linNode" presStyleCnt="0"/>
      <dgm:spPr/>
    </dgm:pt>
    <dgm:pt modelId="{CDE313A6-69F3-4A49-8327-16964EF48F8D}" type="pres">
      <dgm:prSet presAssocID="{F8AEC374-0110-274B-A008-137809C183BB}" presName="parentShp" presStyleLbl="node1" presStyleIdx="0" presStyleCnt="2">
        <dgm:presLayoutVars>
          <dgm:bulletEnabled val="1"/>
        </dgm:presLayoutVars>
      </dgm:prSet>
      <dgm:spPr/>
    </dgm:pt>
    <dgm:pt modelId="{1E6BC578-0244-7F4D-AB13-874771FD24BE}" type="pres">
      <dgm:prSet presAssocID="{F8AEC374-0110-274B-A008-137809C183BB}" presName="childShp" presStyleLbl="bgAccFollowNode1" presStyleIdx="0" presStyleCnt="2">
        <dgm:presLayoutVars>
          <dgm:bulletEnabled val="1"/>
        </dgm:presLayoutVars>
      </dgm:prSet>
      <dgm:spPr/>
    </dgm:pt>
    <dgm:pt modelId="{A20AE78F-8B17-394B-B856-7E3A923CC817}" type="pres">
      <dgm:prSet presAssocID="{DD0E9D07-7A10-F445-95F8-F7A5483B83C4}" presName="spacing" presStyleCnt="0"/>
      <dgm:spPr/>
    </dgm:pt>
    <dgm:pt modelId="{C5EDB353-E057-214E-A61C-95A2B8FAD472}" type="pres">
      <dgm:prSet presAssocID="{03FFFF98-3FF6-764C-8B26-F67999DB8F21}" presName="linNode" presStyleCnt="0"/>
      <dgm:spPr/>
    </dgm:pt>
    <dgm:pt modelId="{CBCDC3DC-5996-3F43-BC95-1B24AABBAB2D}" type="pres">
      <dgm:prSet presAssocID="{03FFFF98-3FF6-764C-8B26-F67999DB8F21}" presName="parentShp" presStyleLbl="node1" presStyleIdx="1" presStyleCnt="2">
        <dgm:presLayoutVars>
          <dgm:bulletEnabled val="1"/>
        </dgm:presLayoutVars>
      </dgm:prSet>
      <dgm:spPr/>
    </dgm:pt>
    <dgm:pt modelId="{A1A54237-73E3-3F4E-BE0C-E7ABD19CFFBF}" type="pres">
      <dgm:prSet presAssocID="{03FFFF98-3FF6-764C-8B26-F67999DB8F21}" presName="childShp" presStyleLbl="bgAccFollowNode1" presStyleIdx="1" presStyleCnt="2">
        <dgm:presLayoutVars>
          <dgm:bulletEnabled val="1"/>
        </dgm:presLayoutVars>
      </dgm:prSet>
      <dgm:spPr/>
    </dgm:pt>
  </dgm:ptLst>
  <dgm:cxnLst>
    <dgm:cxn modelId="{1A8E1903-FD38-A846-9E54-9EA768C5BB89}" srcId="{03FFFF98-3FF6-764C-8B26-F67999DB8F21}" destId="{67FF5A25-71B3-D840-97A5-57F496E0B2EA}" srcOrd="5" destOrd="0" parTransId="{DA2B36CD-76CA-4645-A583-59F5B7C7BDFF}" sibTransId="{EF41A358-C964-4748-9B30-82DECA00AC67}"/>
    <dgm:cxn modelId="{B75A4913-A1C4-614C-A41E-508BF13EDB69}" type="presOf" srcId="{D1422277-60A9-2C41-A78F-FA3134ADEEB5}" destId="{A1A54237-73E3-3F4E-BE0C-E7ABD19CFFBF}" srcOrd="0" destOrd="4" presId="urn:microsoft.com/office/officeart/2005/8/layout/vList6"/>
    <dgm:cxn modelId="{02801D14-74B4-9C48-9A83-7415B845CC27}" type="presOf" srcId="{75E6F2C7-F24C-274D-B9F5-AAFD0F041B7F}" destId="{A1A54237-73E3-3F4E-BE0C-E7ABD19CFFBF}" srcOrd="0" destOrd="3" presId="urn:microsoft.com/office/officeart/2005/8/layout/vList6"/>
    <dgm:cxn modelId="{7C1CE014-1F19-AA47-8D98-09134F079493}" type="presOf" srcId="{67FF5A25-71B3-D840-97A5-57F496E0B2EA}" destId="{A1A54237-73E3-3F4E-BE0C-E7ABD19CFFBF}" srcOrd="0" destOrd="5" presId="urn:microsoft.com/office/officeart/2005/8/layout/vList6"/>
    <dgm:cxn modelId="{FC65F41E-2880-0348-8054-3782366A0046}" type="presOf" srcId="{03FFFF98-3FF6-764C-8B26-F67999DB8F21}" destId="{CBCDC3DC-5996-3F43-BC95-1B24AABBAB2D}" srcOrd="0" destOrd="0" presId="urn:microsoft.com/office/officeart/2005/8/layout/vList6"/>
    <dgm:cxn modelId="{F1807620-C0B1-B343-9019-EC003210D574}" srcId="{03FFFF98-3FF6-764C-8B26-F67999DB8F21}" destId="{2CAE2022-DC8E-5641-BA4A-03C47E56A39F}" srcOrd="2" destOrd="0" parTransId="{B12F3176-036A-E440-B134-B127D700CF76}" sibTransId="{70CEF819-DB88-154F-A926-5DF684E85F5D}"/>
    <dgm:cxn modelId="{ADFBD222-54DA-D54B-8197-DC00401F3CA1}" type="presOf" srcId="{BC4C88F6-91C2-9D44-9C41-C396835CD2BA}" destId="{38F8954F-A3C8-6143-B6AD-239D639CBD73}" srcOrd="0" destOrd="0" presId="urn:microsoft.com/office/officeart/2005/8/layout/vList6"/>
    <dgm:cxn modelId="{B1629024-2F77-BB48-9F45-6C2A6FDF3AF6}" srcId="{F8AEC374-0110-274B-A008-137809C183BB}" destId="{62A36DEC-99B3-704E-AEF1-58950FE11E04}" srcOrd="0" destOrd="0" parTransId="{EC7E2633-D44C-4945-A054-E2BFF1918467}" sibTransId="{6AB10D03-E1C5-6646-8351-64B7B4F8070D}"/>
    <dgm:cxn modelId="{AE60C730-05F5-9D44-B720-D0618E84F244}" type="presOf" srcId="{F8AEC374-0110-274B-A008-137809C183BB}" destId="{CDE313A6-69F3-4A49-8327-16964EF48F8D}" srcOrd="0" destOrd="0" presId="urn:microsoft.com/office/officeart/2005/8/layout/vList6"/>
    <dgm:cxn modelId="{75997C46-197C-D745-9217-9479A4860B71}" srcId="{03FFFF98-3FF6-764C-8B26-F67999DB8F21}" destId="{D1422277-60A9-2C41-A78F-FA3134ADEEB5}" srcOrd="4" destOrd="0" parTransId="{8A38FE7D-5ED4-194C-88CC-D663B1FC29B1}" sibTransId="{4A6A3ADC-0412-5A48-8B9C-1E402235F9AC}"/>
    <dgm:cxn modelId="{8316C959-CE1E-6748-8025-A86F4E130910}" srcId="{03FFFF98-3FF6-764C-8B26-F67999DB8F21}" destId="{75E6F2C7-F24C-274D-B9F5-AAFD0F041B7F}" srcOrd="3" destOrd="0" parTransId="{62AD7D99-AEDB-5C4B-892A-32A6B1095705}" sibTransId="{DA022C9C-074D-E048-BDFB-F830F28C5B76}"/>
    <dgm:cxn modelId="{54081865-A3C5-A941-8C22-B8174EF43586}" type="presOf" srcId="{72270CEB-189D-A942-B8BE-9F35274E78AA}" destId="{A1A54237-73E3-3F4E-BE0C-E7ABD19CFFBF}" srcOrd="0" destOrd="1" presId="urn:microsoft.com/office/officeart/2005/8/layout/vList6"/>
    <dgm:cxn modelId="{3AD77D8C-2F6B-3542-91C0-E831037E2E63}" srcId="{03FFFF98-3FF6-764C-8B26-F67999DB8F21}" destId="{72270CEB-189D-A942-B8BE-9F35274E78AA}" srcOrd="1" destOrd="0" parTransId="{0599D0BD-2574-544A-BDE3-1712CA09A32B}" sibTransId="{C1568EB0-B190-7545-8C19-451C4AF226DA}"/>
    <dgm:cxn modelId="{8AC713A3-2424-6C4A-BA60-DBCF3F8657D5}" type="presOf" srcId="{62A36DEC-99B3-704E-AEF1-58950FE11E04}" destId="{1E6BC578-0244-7F4D-AB13-874771FD24BE}" srcOrd="0" destOrd="0" presId="urn:microsoft.com/office/officeart/2005/8/layout/vList6"/>
    <dgm:cxn modelId="{846067A3-28F2-774F-AF4F-ED16808B3575}" type="presOf" srcId="{01D8E38E-90A9-5E46-B5DC-0C33EBC5E5C4}" destId="{A1A54237-73E3-3F4E-BE0C-E7ABD19CFFBF}" srcOrd="0" destOrd="0" presId="urn:microsoft.com/office/officeart/2005/8/layout/vList6"/>
    <dgm:cxn modelId="{BE8357AD-BB0C-4A44-81FC-BB5EE89A7D4A}" type="presOf" srcId="{2CAE2022-DC8E-5641-BA4A-03C47E56A39F}" destId="{A1A54237-73E3-3F4E-BE0C-E7ABD19CFFBF}" srcOrd="0" destOrd="2" presId="urn:microsoft.com/office/officeart/2005/8/layout/vList6"/>
    <dgm:cxn modelId="{BF75DEB9-A258-F947-BAE6-D22C0CA424E4}" srcId="{BC4C88F6-91C2-9D44-9C41-C396835CD2BA}" destId="{F8AEC374-0110-274B-A008-137809C183BB}" srcOrd="0" destOrd="0" parTransId="{848C71B3-2C36-2E46-8916-540C8517E2CD}" sibTransId="{DD0E9D07-7A10-F445-95F8-F7A5483B83C4}"/>
    <dgm:cxn modelId="{A47E83D1-53BB-2040-A4E0-B3902716E8B6}" srcId="{03FFFF98-3FF6-764C-8B26-F67999DB8F21}" destId="{01D8E38E-90A9-5E46-B5DC-0C33EBC5E5C4}" srcOrd="0" destOrd="0" parTransId="{7B614EBB-05DC-1B43-B360-024573BC0762}" sibTransId="{4288DA85-D1D2-7049-A497-F44897A8CB08}"/>
    <dgm:cxn modelId="{E1690CD7-A3FA-9944-B52B-77A2FD214032}" srcId="{BC4C88F6-91C2-9D44-9C41-C396835CD2BA}" destId="{03FFFF98-3FF6-764C-8B26-F67999DB8F21}" srcOrd="1" destOrd="0" parTransId="{CB918F43-E5F6-FF40-A36A-2A4F1B8C1BA6}" sibTransId="{55103D83-DDF4-2B4B-AA1B-AFE4496BD545}"/>
    <dgm:cxn modelId="{EA60C707-E7D4-FC4B-8BCE-D04C09299D40}" type="presParOf" srcId="{38F8954F-A3C8-6143-B6AD-239D639CBD73}" destId="{B0BA5140-8845-BC4A-AC2B-CC72093F3F59}" srcOrd="0" destOrd="0" presId="urn:microsoft.com/office/officeart/2005/8/layout/vList6"/>
    <dgm:cxn modelId="{BE4251AF-FEFB-E44F-B61D-373D9AE51A77}" type="presParOf" srcId="{B0BA5140-8845-BC4A-AC2B-CC72093F3F59}" destId="{CDE313A6-69F3-4A49-8327-16964EF48F8D}" srcOrd="0" destOrd="0" presId="urn:microsoft.com/office/officeart/2005/8/layout/vList6"/>
    <dgm:cxn modelId="{FB6CB5C7-60AA-8C40-B8E0-63A0270E875B}" type="presParOf" srcId="{B0BA5140-8845-BC4A-AC2B-CC72093F3F59}" destId="{1E6BC578-0244-7F4D-AB13-874771FD24BE}" srcOrd="1" destOrd="0" presId="urn:microsoft.com/office/officeart/2005/8/layout/vList6"/>
    <dgm:cxn modelId="{3ABE3660-40C8-D04B-BE8D-BCEE22AA2C03}" type="presParOf" srcId="{38F8954F-A3C8-6143-B6AD-239D639CBD73}" destId="{A20AE78F-8B17-394B-B856-7E3A923CC817}" srcOrd="1" destOrd="0" presId="urn:microsoft.com/office/officeart/2005/8/layout/vList6"/>
    <dgm:cxn modelId="{BE23E10A-53D5-D646-8782-057668FC5F9C}" type="presParOf" srcId="{38F8954F-A3C8-6143-B6AD-239D639CBD73}" destId="{C5EDB353-E057-214E-A61C-95A2B8FAD472}" srcOrd="2" destOrd="0" presId="urn:microsoft.com/office/officeart/2005/8/layout/vList6"/>
    <dgm:cxn modelId="{76582DBC-B759-D045-9A37-06BA8C76106A}" type="presParOf" srcId="{C5EDB353-E057-214E-A61C-95A2B8FAD472}" destId="{CBCDC3DC-5996-3F43-BC95-1B24AABBAB2D}" srcOrd="0" destOrd="0" presId="urn:microsoft.com/office/officeart/2005/8/layout/vList6"/>
    <dgm:cxn modelId="{889AF9E3-40A0-874A-8768-F88829FAA6EC}" type="presParOf" srcId="{C5EDB353-E057-214E-A61C-95A2B8FAD472}" destId="{A1A54237-73E3-3F4E-BE0C-E7ABD19CFFB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65D323D-5EAA-BA4F-90E6-53A94C3EEC5F}" type="doc">
      <dgm:prSet loTypeId="urn:microsoft.com/office/officeart/2009/3/layout/CircleRelationship" loCatId="" qsTypeId="urn:microsoft.com/office/officeart/2005/8/quickstyle/simple1" qsCatId="simple" csTypeId="urn:microsoft.com/office/officeart/2005/8/colors/colorful2" csCatId="colorful" phldr="1"/>
      <dgm:spPr/>
      <dgm:t>
        <a:bodyPr/>
        <a:lstStyle/>
        <a:p>
          <a:endParaRPr lang="tr-TR"/>
        </a:p>
      </dgm:t>
    </dgm:pt>
    <dgm:pt modelId="{F00F1BC5-9BF8-064B-9DD5-0EC32E9D2F37}">
      <dgm:prSet phldrT="[Metin]"/>
      <dgm:spPr/>
      <dgm:t>
        <a:bodyPr/>
        <a:lstStyle/>
        <a:p>
          <a:r>
            <a:rPr lang="tr-TR" dirty="0" err="1"/>
            <a:t>Differential</a:t>
          </a:r>
          <a:r>
            <a:rPr lang="tr-TR" dirty="0"/>
            <a:t> </a:t>
          </a:r>
          <a:r>
            <a:rPr lang="tr-TR" dirty="0" err="1"/>
            <a:t>Diagnosis</a:t>
          </a:r>
          <a:r>
            <a:rPr lang="tr-TR" dirty="0"/>
            <a:t> of </a:t>
          </a:r>
          <a:r>
            <a:rPr lang="tr-TR" dirty="0" err="1"/>
            <a:t>Pancytopenia</a:t>
          </a:r>
          <a:endParaRPr lang="tr-TR" dirty="0"/>
        </a:p>
      </dgm:t>
    </dgm:pt>
    <dgm:pt modelId="{1BB08529-08A9-984E-B5E1-D044F869645C}" type="parTrans" cxnId="{9C3E7B73-CDC2-D144-9D7F-DF04DE7841D2}">
      <dgm:prSet/>
      <dgm:spPr/>
      <dgm:t>
        <a:bodyPr/>
        <a:lstStyle/>
        <a:p>
          <a:endParaRPr lang="tr-TR"/>
        </a:p>
      </dgm:t>
    </dgm:pt>
    <dgm:pt modelId="{0AC18395-8AE2-6A4B-B74E-BB1DA6122EF8}" type="sibTrans" cxnId="{9C3E7B73-CDC2-D144-9D7F-DF04DE7841D2}">
      <dgm:prSet/>
      <dgm:spPr/>
      <dgm:t>
        <a:bodyPr/>
        <a:lstStyle/>
        <a:p>
          <a:endParaRPr lang="tr-TR"/>
        </a:p>
      </dgm:t>
    </dgm:pt>
    <dgm:pt modelId="{07090E5B-1326-8749-90F4-E90A301AECF6}" type="pres">
      <dgm:prSet presAssocID="{E65D323D-5EAA-BA4F-90E6-53A94C3EEC5F}" presName="Name0" presStyleCnt="0">
        <dgm:presLayoutVars>
          <dgm:chMax val="1"/>
          <dgm:chPref val="1"/>
        </dgm:presLayoutVars>
      </dgm:prSet>
      <dgm:spPr/>
    </dgm:pt>
    <dgm:pt modelId="{C99F5C43-1043-5749-B3F5-5B1FAC59BD80}" type="pres">
      <dgm:prSet presAssocID="{F00F1BC5-9BF8-064B-9DD5-0EC32E9D2F37}" presName="Parent" presStyleLbl="node0" presStyleIdx="0" presStyleCnt="1" custScaleX="131440" custScaleY="116822">
        <dgm:presLayoutVars>
          <dgm:chMax val="5"/>
          <dgm:chPref val="5"/>
        </dgm:presLayoutVars>
      </dgm:prSet>
      <dgm:spPr/>
    </dgm:pt>
    <dgm:pt modelId="{80604A29-875C-AE49-813B-8D410B51F224}" type="pres">
      <dgm:prSet presAssocID="{F00F1BC5-9BF8-064B-9DD5-0EC32E9D2F37}" presName="Accent1" presStyleLbl="node1" presStyleIdx="0" presStyleCnt="6"/>
      <dgm:spPr/>
    </dgm:pt>
    <dgm:pt modelId="{D217BA56-E789-BF44-A74B-B5DCA6B76C15}" type="pres">
      <dgm:prSet presAssocID="{F00F1BC5-9BF8-064B-9DD5-0EC32E9D2F37}" presName="Accent2" presStyleLbl="node1" presStyleIdx="1" presStyleCnt="6"/>
      <dgm:spPr/>
    </dgm:pt>
    <dgm:pt modelId="{45849916-4C48-8F48-950C-6CAE6B69A5CE}" type="pres">
      <dgm:prSet presAssocID="{F00F1BC5-9BF8-064B-9DD5-0EC32E9D2F37}" presName="Accent3" presStyleLbl="node1" presStyleIdx="2" presStyleCnt="6"/>
      <dgm:spPr/>
    </dgm:pt>
    <dgm:pt modelId="{770992E7-D77C-DB4A-9B7C-7D3D55011E69}" type="pres">
      <dgm:prSet presAssocID="{F00F1BC5-9BF8-064B-9DD5-0EC32E9D2F37}" presName="Accent4" presStyleLbl="node1" presStyleIdx="3" presStyleCnt="6"/>
      <dgm:spPr/>
    </dgm:pt>
    <dgm:pt modelId="{AD3FEF31-2B01-6349-96D3-FF1902C17291}" type="pres">
      <dgm:prSet presAssocID="{F00F1BC5-9BF8-064B-9DD5-0EC32E9D2F37}" presName="Accent5" presStyleLbl="node1" presStyleIdx="4" presStyleCnt="6"/>
      <dgm:spPr/>
    </dgm:pt>
    <dgm:pt modelId="{65B4AA26-79F5-CC47-8157-977412A866AD}" type="pres">
      <dgm:prSet presAssocID="{F00F1BC5-9BF8-064B-9DD5-0EC32E9D2F37}" presName="Accent6" presStyleLbl="node1" presStyleIdx="5" presStyleCnt="6"/>
      <dgm:spPr/>
    </dgm:pt>
  </dgm:ptLst>
  <dgm:cxnLst>
    <dgm:cxn modelId="{9C3E7B73-CDC2-D144-9D7F-DF04DE7841D2}" srcId="{E65D323D-5EAA-BA4F-90E6-53A94C3EEC5F}" destId="{F00F1BC5-9BF8-064B-9DD5-0EC32E9D2F37}" srcOrd="0" destOrd="0" parTransId="{1BB08529-08A9-984E-B5E1-D044F869645C}" sibTransId="{0AC18395-8AE2-6A4B-B74E-BB1DA6122EF8}"/>
    <dgm:cxn modelId="{7CE379D6-99B7-2D48-B351-677CF28E3C89}" type="presOf" srcId="{F00F1BC5-9BF8-064B-9DD5-0EC32E9D2F37}" destId="{C99F5C43-1043-5749-B3F5-5B1FAC59BD80}" srcOrd="0" destOrd="0" presId="urn:microsoft.com/office/officeart/2009/3/layout/CircleRelationship"/>
    <dgm:cxn modelId="{CE1412FD-6F60-AC49-B69B-B5514F02AFE2}" type="presOf" srcId="{E65D323D-5EAA-BA4F-90E6-53A94C3EEC5F}" destId="{07090E5B-1326-8749-90F4-E90A301AECF6}" srcOrd="0" destOrd="0" presId="urn:microsoft.com/office/officeart/2009/3/layout/CircleRelationship"/>
    <dgm:cxn modelId="{6C23EA39-AF2B-7041-9F7F-AAB312FF4CF0}" type="presParOf" srcId="{07090E5B-1326-8749-90F4-E90A301AECF6}" destId="{C99F5C43-1043-5749-B3F5-5B1FAC59BD80}" srcOrd="0" destOrd="0" presId="urn:microsoft.com/office/officeart/2009/3/layout/CircleRelationship"/>
    <dgm:cxn modelId="{A243BE09-BC31-D643-8994-6690C6D6E721}" type="presParOf" srcId="{07090E5B-1326-8749-90F4-E90A301AECF6}" destId="{80604A29-875C-AE49-813B-8D410B51F224}" srcOrd="1" destOrd="0" presId="urn:microsoft.com/office/officeart/2009/3/layout/CircleRelationship"/>
    <dgm:cxn modelId="{5903ADB7-6925-2F4C-894D-8B513069A788}" type="presParOf" srcId="{07090E5B-1326-8749-90F4-E90A301AECF6}" destId="{D217BA56-E789-BF44-A74B-B5DCA6B76C15}" srcOrd="2" destOrd="0" presId="urn:microsoft.com/office/officeart/2009/3/layout/CircleRelationship"/>
    <dgm:cxn modelId="{7F403D07-484F-464C-8FB6-DB599FB14E53}" type="presParOf" srcId="{07090E5B-1326-8749-90F4-E90A301AECF6}" destId="{45849916-4C48-8F48-950C-6CAE6B69A5CE}" srcOrd="3" destOrd="0" presId="urn:microsoft.com/office/officeart/2009/3/layout/CircleRelationship"/>
    <dgm:cxn modelId="{A14D6D55-A62B-A449-8056-568188D2493B}" type="presParOf" srcId="{07090E5B-1326-8749-90F4-E90A301AECF6}" destId="{770992E7-D77C-DB4A-9B7C-7D3D55011E69}" srcOrd="4" destOrd="0" presId="urn:microsoft.com/office/officeart/2009/3/layout/CircleRelationship"/>
    <dgm:cxn modelId="{7E81D342-71F7-CE49-AC3B-4060AFCCC6A5}" type="presParOf" srcId="{07090E5B-1326-8749-90F4-E90A301AECF6}" destId="{AD3FEF31-2B01-6349-96D3-FF1902C17291}" srcOrd="5" destOrd="0" presId="urn:microsoft.com/office/officeart/2009/3/layout/CircleRelationship"/>
    <dgm:cxn modelId="{C3869A3B-2766-8941-A3CB-0468E04D46D1}" type="presParOf" srcId="{07090E5B-1326-8749-90F4-E90A301AECF6}" destId="{65B4AA26-79F5-CC47-8157-977412A866AD}" srcOrd="6"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63DF51-8998-4E14-A391-C5575172848C}" type="doc">
      <dgm:prSet loTypeId="urn:microsoft.com/office/officeart/2005/8/layout/default" loCatId="list" qsTypeId="urn:microsoft.com/office/officeart/2005/8/quickstyle/simple1" qsCatId="simple" csTypeId="urn:microsoft.com/office/officeart/2005/8/colors/colorful1#2" csCatId="colorful" phldr="1"/>
      <dgm:spPr/>
      <dgm:t>
        <a:bodyPr/>
        <a:lstStyle/>
        <a:p>
          <a:endParaRPr lang="tr-TR"/>
        </a:p>
      </dgm:t>
    </dgm:pt>
    <dgm:pt modelId="{0222B731-305D-4D5B-8B1E-8FD5AC6E53BB}">
      <dgm:prSet phldrT="[Metin]"/>
      <dgm:spPr/>
      <dgm:t>
        <a:bodyPr/>
        <a:lstStyle/>
        <a:p>
          <a:r>
            <a:rPr lang="tr-TR" dirty="0" err="1"/>
            <a:t>Worker</a:t>
          </a:r>
          <a:endParaRPr lang="tr-TR" dirty="0"/>
        </a:p>
        <a:p>
          <a:r>
            <a:rPr lang="tr-TR" dirty="0"/>
            <a:t> </a:t>
          </a:r>
          <a:r>
            <a:rPr lang="tr-TR" dirty="0" err="1"/>
            <a:t>Hand</a:t>
          </a:r>
          <a:r>
            <a:rPr lang="tr-TR" dirty="0"/>
            <a:t> </a:t>
          </a:r>
          <a:r>
            <a:rPr lang="tr-TR" dirty="0" err="1"/>
            <a:t>made</a:t>
          </a:r>
          <a:r>
            <a:rPr lang="tr-TR" dirty="0"/>
            <a:t> </a:t>
          </a:r>
          <a:r>
            <a:rPr lang="tr-TR" dirty="0" err="1"/>
            <a:t>shoes</a:t>
          </a:r>
          <a:endParaRPr lang="tr-TR" dirty="0"/>
        </a:p>
        <a:p>
          <a:r>
            <a:rPr lang="tr-TR" dirty="0" err="1"/>
            <a:t>Glue</a:t>
          </a:r>
          <a:r>
            <a:rPr lang="tr-TR" dirty="0"/>
            <a:t> </a:t>
          </a:r>
        </a:p>
      </dgm:t>
    </dgm:pt>
    <dgm:pt modelId="{498A40F7-E597-4193-925C-A0084DFD2542}" type="parTrans" cxnId="{1D7DFA42-0E02-4C06-84CC-1CA40312C2A2}">
      <dgm:prSet/>
      <dgm:spPr/>
      <dgm:t>
        <a:bodyPr/>
        <a:lstStyle/>
        <a:p>
          <a:endParaRPr lang="tr-TR"/>
        </a:p>
      </dgm:t>
    </dgm:pt>
    <dgm:pt modelId="{F518C8F6-9F52-4624-9E0F-1469514A92F0}" type="sibTrans" cxnId="{1D7DFA42-0E02-4C06-84CC-1CA40312C2A2}">
      <dgm:prSet/>
      <dgm:spPr/>
      <dgm:t>
        <a:bodyPr/>
        <a:lstStyle/>
        <a:p>
          <a:endParaRPr lang="tr-TR"/>
        </a:p>
      </dgm:t>
    </dgm:pt>
    <dgm:pt modelId="{9FDDFC79-0E8C-44D4-962F-E2F945E0EE71}" type="pres">
      <dgm:prSet presAssocID="{B863DF51-8998-4E14-A391-C5575172848C}" presName="diagram" presStyleCnt="0">
        <dgm:presLayoutVars>
          <dgm:dir/>
          <dgm:resizeHandles val="exact"/>
        </dgm:presLayoutVars>
      </dgm:prSet>
      <dgm:spPr/>
    </dgm:pt>
    <dgm:pt modelId="{11F3731A-652B-43E1-8FBA-5F428F582953}" type="pres">
      <dgm:prSet presAssocID="{0222B731-305D-4D5B-8B1E-8FD5AC6E53BB}" presName="node" presStyleLbl="node1" presStyleIdx="0" presStyleCnt="1" custLinFactNeighborX="-626" custLinFactNeighborY="-992">
        <dgm:presLayoutVars>
          <dgm:bulletEnabled val="1"/>
        </dgm:presLayoutVars>
      </dgm:prSet>
      <dgm:spPr/>
    </dgm:pt>
  </dgm:ptLst>
  <dgm:cxnLst>
    <dgm:cxn modelId="{D45B5D1B-9A48-4DF6-A856-D38B55D0B940}" type="presOf" srcId="{B863DF51-8998-4E14-A391-C5575172848C}" destId="{9FDDFC79-0E8C-44D4-962F-E2F945E0EE71}" srcOrd="0" destOrd="0" presId="urn:microsoft.com/office/officeart/2005/8/layout/default"/>
    <dgm:cxn modelId="{1D7DFA42-0E02-4C06-84CC-1CA40312C2A2}" srcId="{B863DF51-8998-4E14-A391-C5575172848C}" destId="{0222B731-305D-4D5B-8B1E-8FD5AC6E53BB}" srcOrd="0" destOrd="0" parTransId="{498A40F7-E597-4193-925C-A0084DFD2542}" sibTransId="{F518C8F6-9F52-4624-9E0F-1469514A92F0}"/>
    <dgm:cxn modelId="{B3BA6B43-4EE8-47DF-ABBC-DEE4BA0D63D2}" type="presOf" srcId="{0222B731-305D-4D5B-8B1E-8FD5AC6E53BB}" destId="{11F3731A-652B-43E1-8FBA-5F428F582953}" srcOrd="0" destOrd="0" presId="urn:microsoft.com/office/officeart/2005/8/layout/default"/>
    <dgm:cxn modelId="{6437ED01-33EA-49B0-8483-FAC0869E47A6}" type="presParOf" srcId="{9FDDFC79-0E8C-44D4-962F-E2F945E0EE71}" destId="{11F3731A-652B-43E1-8FBA-5F428F582953}"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34CC4A-413A-064C-9CFD-A4D472E67325}"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tr-TR"/>
        </a:p>
      </dgm:t>
    </dgm:pt>
    <dgm:pt modelId="{B32C1341-C149-4C47-AE97-0CE5ACAF1096}">
      <dgm:prSet phldrT="[Metin]"/>
      <dgm:spPr/>
      <dgm:t>
        <a:bodyPr/>
        <a:lstStyle/>
        <a:p>
          <a:r>
            <a:rPr lang="tr-TR" dirty="0"/>
            <a:t>GLUE </a:t>
          </a:r>
          <a:r>
            <a:rPr lang="tr-TR" dirty="0" err="1"/>
            <a:t>contains</a:t>
          </a:r>
          <a:r>
            <a:rPr lang="tr-TR" dirty="0"/>
            <a:t> Benzene</a:t>
          </a:r>
        </a:p>
      </dgm:t>
    </dgm:pt>
    <dgm:pt modelId="{880C1C8E-34E4-C34B-B66C-789AF6F2DF22}" type="parTrans" cxnId="{F0C45DD4-5FDE-4E46-82A3-6B6508A9A002}">
      <dgm:prSet/>
      <dgm:spPr/>
      <dgm:t>
        <a:bodyPr/>
        <a:lstStyle/>
        <a:p>
          <a:endParaRPr lang="tr-TR"/>
        </a:p>
      </dgm:t>
    </dgm:pt>
    <dgm:pt modelId="{DD32EBC8-041B-D546-B9F9-BE46FAFF211E}" type="sibTrans" cxnId="{F0C45DD4-5FDE-4E46-82A3-6B6508A9A002}">
      <dgm:prSet/>
      <dgm:spPr/>
      <dgm:t>
        <a:bodyPr/>
        <a:lstStyle/>
        <a:p>
          <a:endParaRPr lang="tr-TR"/>
        </a:p>
      </dgm:t>
    </dgm:pt>
    <dgm:pt modelId="{14EFB94E-F9E0-2743-BA2E-F08BABD34129}" type="pres">
      <dgm:prSet presAssocID="{C334CC4A-413A-064C-9CFD-A4D472E67325}" presName="diagram" presStyleCnt="0">
        <dgm:presLayoutVars>
          <dgm:dir/>
          <dgm:resizeHandles val="exact"/>
        </dgm:presLayoutVars>
      </dgm:prSet>
      <dgm:spPr/>
    </dgm:pt>
    <dgm:pt modelId="{FE959521-DB6C-A14F-B52B-C2FF3E4A6BFC}" type="pres">
      <dgm:prSet presAssocID="{B32C1341-C149-4C47-AE97-0CE5ACAF1096}" presName="node" presStyleLbl="node1" presStyleIdx="0" presStyleCnt="1">
        <dgm:presLayoutVars>
          <dgm:bulletEnabled val="1"/>
        </dgm:presLayoutVars>
      </dgm:prSet>
      <dgm:spPr/>
    </dgm:pt>
  </dgm:ptLst>
  <dgm:cxnLst>
    <dgm:cxn modelId="{18AC9419-5E99-344D-AB56-6B0372F066F3}" type="presOf" srcId="{B32C1341-C149-4C47-AE97-0CE5ACAF1096}" destId="{FE959521-DB6C-A14F-B52B-C2FF3E4A6BFC}" srcOrd="0" destOrd="0" presId="urn:microsoft.com/office/officeart/2005/8/layout/default"/>
    <dgm:cxn modelId="{F0C45DD4-5FDE-4E46-82A3-6B6508A9A002}" srcId="{C334CC4A-413A-064C-9CFD-A4D472E67325}" destId="{B32C1341-C149-4C47-AE97-0CE5ACAF1096}" srcOrd="0" destOrd="0" parTransId="{880C1C8E-34E4-C34B-B66C-789AF6F2DF22}" sibTransId="{DD32EBC8-041B-D546-B9F9-BE46FAFF211E}"/>
    <dgm:cxn modelId="{38EEE6F7-1585-3D44-BB2B-87BE092BEA6E}" type="presOf" srcId="{C334CC4A-413A-064C-9CFD-A4D472E67325}" destId="{14EFB94E-F9E0-2743-BA2E-F08BABD34129}" srcOrd="0" destOrd="0" presId="urn:microsoft.com/office/officeart/2005/8/layout/default"/>
    <dgm:cxn modelId="{40F684C3-9544-7B42-A42F-AA9B751972E2}" type="presParOf" srcId="{14EFB94E-F9E0-2743-BA2E-F08BABD34129}" destId="{FE959521-DB6C-A14F-B52B-C2FF3E4A6BFC}"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63DF51-8998-4E14-A391-C5575172848C}" type="doc">
      <dgm:prSet loTypeId="urn:microsoft.com/office/officeart/2005/8/layout/default" loCatId="list" qsTypeId="urn:microsoft.com/office/officeart/2005/8/quickstyle/simple1" qsCatId="simple" csTypeId="urn:microsoft.com/office/officeart/2005/8/colors/colorful1#5" csCatId="colorful" phldr="1"/>
      <dgm:spPr/>
      <dgm:t>
        <a:bodyPr/>
        <a:lstStyle/>
        <a:p>
          <a:endParaRPr lang="tr-TR"/>
        </a:p>
      </dgm:t>
    </dgm:pt>
    <dgm:pt modelId="{446F68EE-0C12-4355-AC80-78786AF45B0A}">
      <dgm:prSet phldrT="[Metin]"/>
      <dgm:spPr/>
      <dgm:t>
        <a:bodyPr/>
        <a:lstStyle/>
        <a:p>
          <a:r>
            <a:rPr lang="tr-TR" dirty="0" err="1"/>
            <a:t>Physical</a:t>
          </a:r>
          <a:r>
            <a:rPr lang="tr-TR" dirty="0"/>
            <a:t> </a:t>
          </a:r>
          <a:r>
            <a:rPr lang="tr-TR" dirty="0" err="1"/>
            <a:t>examination</a:t>
          </a:r>
          <a:r>
            <a:rPr lang="tr-TR" dirty="0"/>
            <a:t>:</a:t>
          </a:r>
        </a:p>
        <a:p>
          <a:r>
            <a:rPr lang="tr-TR" dirty="0" err="1"/>
            <a:t>Pale</a:t>
          </a:r>
          <a:r>
            <a:rPr lang="tr-TR" dirty="0"/>
            <a:t> </a:t>
          </a:r>
          <a:r>
            <a:rPr lang="tr-TR" dirty="0" err="1"/>
            <a:t>and</a:t>
          </a:r>
          <a:r>
            <a:rPr lang="tr-TR" dirty="0"/>
            <a:t> no </a:t>
          </a:r>
          <a:r>
            <a:rPr lang="tr-TR" dirty="0" err="1"/>
            <a:t>organomegaly</a:t>
          </a:r>
          <a:endParaRPr lang="tr-TR" dirty="0"/>
        </a:p>
        <a:p>
          <a:r>
            <a:rPr lang="tr-TR" dirty="0"/>
            <a:t>Blood </a:t>
          </a:r>
          <a:r>
            <a:rPr lang="tr-TR" dirty="0" err="1"/>
            <a:t>Tests</a:t>
          </a:r>
          <a:r>
            <a:rPr lang="tr-TR" dirty="0"/>
            <a:t>:…</a:t>
          </a:r>
        </a:p>
        <a:p>
          <a:endParaRPr lang="tr-TR" dirty="0"/>
        </a:p>
      </dgm:t>
    </dgm:pt>
    <dgm:pt modelId="{5A9485E7-F03F-4A8E-AAB1-E6BD1C3ABC28}" type="parTrans" cxnId="{21740707-E0F4-403C-81BE-6F763995CCA1}">
      <dgm:prSet/>
      <dgm:spPr/>
      <dgm:t>
        <a:bodyPr/>
        <a:lstStyle/>
        <a:p>
          <a:endParaRPr lang="tr-TR"/>
        </a:p>
      </dgm:t>
    </dgm:pt>
    <dgm:pt modelId="{91292CBC-8BE0-4C6B-96CA-0E995B4144E0}" type="sibTrans" cxnId="{21740707-E0F4-403C-81BE-6F763995CCA1}">
      <dgm:prSet/>
      <dgm:spPr/>
      <dgm:t>
        <a:bodyPr/>
        <a:lstStyle/>
        <a:p>
          <a:endParaRPr lang="tr-TR"/>
        </a:p>
      </dgm:t>
    </dgm:pt>
    <dgm:pt modelId="{9FDDFC79-0E8C-44D4-962F-E2F945E0EE71}" type="pres">
      <dgm:prSet presAssocID="{B863DF51-8998-4E14-A391-C5575172848C}" presName="diagram" presStyleCnt="0">
        <dgm:presLayoutVars>
          <dgm:dir/>
          <dgm:resizeHandles val="exact"/>
        </dgm:presLayoutVars>
      </dgm:prSet>
      <dgm:spPr/>
    </dgm:pt>
    <dgm:pt modelId="{5E3079BB-E410-44E5-98EF-8AECC8C0B136}" type="pres">
      <dgm:prSet presAssocID="{446F68EE-0C12-4355-AC80-78786AF45B0A}" presName="node" presStyleLbl="node1" presStyleIdx="0" presStyleCnt="1">
        <dgm:presLayoutVars>
          <dgm:bulletEnabled val="1"/>
        </dgm:presLayoutVars>
      </dgm:prSet>
      <dgm:spPr/>
    </dgm:pt>
  </dgm:ptLst>
  <dgm:cxnLst>
    <dgm:cxn modelId="{21740707-E0F4-403C-81BE-6F763995CCA1}" srcId="{B863DF51-8998-4E14-A391-C5575172848C}" destId="{446F68EE-0C12-4355-AC80-78786AF45B0A}" srcOrd="0" destOrd="0" parTransId="{5A9485E7-F03F-4A8E-AAB1-E6BD1C3ABC28}" sibTransId="{91292CBC-8BE0-4C6B-96CA-0E995B4144E0}"/>
    <dgm:cxn modelId="{BCD42414-6138-42FE-94C4-7CBBE92329E0}" type="presOf" srcId="{B863DF51-8998-4E14-A391-C5575172848C}" destId="{9FDDFC79-0E8C-44D4-962F-E2F945E0EE71}" srcOrd="0" destOrd="0" presId="urn:microsoft.com/office/officeart/2005/8/layout/default"/>
    <dgm:cxn modelId="{C3FB14EC-62DE-4F14-AE03-4B513E2919E5}" type="presOf" srcId="{446F68EE-0C12-4355-AC80-78786AF45B0A}" destId="{5E3079BB-E410-44E5-98EF-8AECC8C0B136}" srcOrd="0" destOrd="0" presId="urn:microsoft.com/office/officeart/2005/8/layout/default"/>
    <dgm:cxn modelId="{16E293ED-306C-411D-ABFF-C08366FF69FF}" type="presParOf" srcId="{9FDDFC79-0E8C-44D4-962F-E2F945E0EE71}" destId="{5E3079BB-E410-44E5-98EF-8AECC8C0B136}"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63DF51-8998-4E14-A391-C5575172848C}" type="doc">
      <dgm:prSet loTypeId="urn:microsoft.com/office/officeart/2005/8/layout/default" loCatId="list" qsTypeId="urn:microsoft.com/office/officeart/2005/8/quickstyle/simple1" qsCatId="simple" csTypeId="urn:microsoft.com/office/officeart/2005/8/colors/colorful1#3" csCatId="colorful" phldr="1"/>
      <dgm:spPr/>
      <dgm:t>
        <a:bodyPr/>
        <a:lstStyle/>
        <a:p>
          <a:endParaRPr lang="tr-TR"/>
        </a:p>
      </dgm:t>
    </dgm:pt>
    <dgm:pt modelId="{068C8217-9F7B-4329-9313-DC6FFADE386D}">
      <dgm:prSet phldrT="[Metin]"/>
      <dgm:spPr/>
      <dgm:t>
        <a:bodyPr/>
        <a:lstStyle/>
        <a:p>
          <a:r>
            <a:rPr lang="tr-TR" dirty="0"/>
            <a:t>49 </a:t>
          </a:r>
          <a:r>
            <a:rPr lang="tr-TR" dirty="0" err="1"/>
            <a:t>years</a:t>
          </a:r>
          <a:r>
            <a:rPr lang="tr-TR" dirty="0"/>
            <a:t> </a:t>
          </a:r>
          <a:r>
            <a:rPr lang="tr-TR" dirty="0" err="1"/>
            <a:t>old</a:t>
          </a:r>
          <a:r>
            <a:rPr lang="tr-TR" dirty="0"/>
            <a:t> </a:t>
          </a:r>
          <a:r>
            <a:rPr lang="tr-TR" dirty="0" err="1"/>
            <a:t>man</a:t>
          </a:r>
          <a:endParaRPr lang="tr-TR" dirty="0"/>
        </a:p>
      </dgm:t>
    </dgm:pt>
    <dgm:pt modelId="{E128A000-BB6E-4DB7-9FE3-678B5109355B}" type="parTrans" cxnId="{DA5682D7-D2AE-49BF-B3BF-317262D3B708}">
      <dgm:prSet/>
      <dgm:spPr/>
      <dgm:t>
        <a:bodyPr/>
        <a:lstStyle/>
        <a:p>
          <a:endParaRPr lang="tr-TR"/>
        </a:p>
      </dgm:t>
    </dgm:pt>
    <dgm:pt modelId="{EED76C26-9B29-44E1-B828-E0787B4E5D64}" type="sibTrans" cxnId="{DA5682D7-D2AE-49BF-B3BF-317262D3B708}">
      <dgm:prSet/>
      <dgm:spPr/>
      <dgm:t>
        <a:bodyPr/>
        <a:lstStyle/>
        <a:p>
          <a:endParaRPr lang="tr-TR"/>
        </a:p>
      </dgm:t>
    </dgm:pt>
    <dgm:pt modelId="{0222B731-305D-4D5B-8B1E-8FD5AC6E53BB}">
      <dgm:prSet phldrT="[Metin]"/>
      <dgm:spPr/>
      <dgm:t>
        <a:bodyPr/>
        <a:lstStyle/>
        <a:p>
          <a:r>
            <a:rPr lang="tr-TR" dirty="0" err="1"/>
            <a:t>Worker</a:t>
          </a:r>
          <a:r>
            <a:rPr lang="tr-TR" dirty="0"/>
            <a:t>, </a:t>
          </a:r>
          <a:r>
            <a:rPr lang="tr-TR" dirty="0" err="1"/>
            <a:t>hand</a:t>
          </a:r>
          <a:r>
            <a:rPr lang="tr-TR" dirty="0"/>
            <a:t> </a:t>
          </a:r>
          <a:r>
            <a:rPr lang="tr-TR" dirty="0" err="1"/>
            <a:t>made</a:t>
          </a:r>
          <a:r>
            <a:rPr lang="tr-TR" dirty="0"/>
            <a:t> </a:t>
          </a:r>
          <a:r>
            <a:rPr lang="tr-TR" dirty="0" err="1"/>
            <a:t>shoes</a:t>
          </a:r>
          <a:endParaRPr lang="tr-TR" dirty="0"/>
        </a:p>
      </dgm:t>
    </dgm:pt>
    <dgm:pt modelId="{498A40F7-E597-4193-925C-A0084DFD2542}" type="parTrans" cxnId="{1D7DFA42-0E02-4C06-84CC-1CA40312C2A2}">
      <dgm:prSet/>
      <dgm:spPr/>
      <dgm:t>
        <a:bodyPr/>
        <a:lstStyle/>
        <a:p>
          <a:endParaRPr lang="tr-TR"/>
        </a:p>
      </dgm:t>
    </dgm:pt>
    <dgm:pt modelId="{F518C8F6-9F52-4624-9E0F-1469514A92F0}" type="sibTrans" cxnId="{1D7DFA42-0E02-4C06-84CC-1CA40312C2A2}">
      <dgm:prSet/>
      <dgm:spPr/>
      <dgm:t>
        <a:bodyPr/>
        <a:lstStyle/>
        <a:p>
          <a:endParaRPr lang="tr-TR"/>
        </a:p>
      </dgm:t>
    </dgm:pt>
    <dgm:pt modelId="{4CE10537-BBFE-4074-9584-E5D4DC56EC9A}">
      <dgm:prSet phldrT="[Metin]"/>
      <dgm:spPr/>
      <dgm:t>
        <a:bodyPr/>
        <a:lstStyle/>
        <a:p>
          <a:r>
            <a:rPr lang="tr-TR" dirty="0" err="1"/>
            <a:t>Symptom</a:t>
          </a:r>
          <a:r>
            <a:rPr lang="tr-TR" dirty="0"/>
            <a:t>: </a:t>
          </a:r>
          <a:r>
            <a:rPr lang="tr-TR" dirty="0" err="1"/>
            <a:t>Fatigue</a:t>
          </a:r>
          <a:endParaRPr lang="tr-TR" dirty="0"/>
        </a:p>
      </dgm:t>
    </dgm:pt>
    <dgm:pt modelId="{4A3648D7-E3C6-4A35-B567-F9BC0FA9EEBD}" type="parTrans" cxnId="{68DCC1B7-49FD-4CCB-8D8A-EF42CF89777A}">
      <dgm:prSet/>
      <dgm:spPr/>
      <dgm:t>
        <a:bodyPr/>
        <a:lstStyle/>
        <a:p>
          <a:endParaRPr lang="tr-TR"/>
        </a:p>
      </dgm:t>
    </dgm:pt>
    <dgm:pt modelId="{40493A93-890B-43DB-90B4-3FBF6E9E2897}" type="sibTrans" cxnId="{68DCC1B7-49FD-4CCB-8D8A-EF42CF89777A}">
      <dgm:prSet/>
      <dgm:spPr/>
      <dgm:t>
        <a:bodyPr/>
        <a:lstStyle/>
        <a:p>
          <a:endParaRPr lang="tr-TR"/>
        </a:p>
      </dgm:t>
    </dgm:pt>
    <dgm:pt modelId="{446F68EE-0C12-4355-AC80-78786AF45B0A}">
      <dgm:prSet phldrT="[Metin]"/>
      <dgm:spPr/>
      <dgm:t>
        <a:bodyPr/>
        <a:lstStyle/>
        <a:p>
          <a:r>
            <a:rPr lang="tr-TR" dirty="0" err="1"/>
            <a:t>Physical</a:t>
          </a:r>
          <a:r>
            <a:rPr lang="tr-TR" dirty="0"/>
            <a:t> </a:t>
          </a:r>
          <a:r>
            <a:rPr lang="tr-TR" dirty="0" err="1"/>
            <a:t>examination</a:t>
          </a:r>
          <a:r>
            <a:rPr lang="tr-TR" dirty="0"/>
            <a:t>:</a:t>
          </a:r>
        </a:p>
        <a:p>
          <a:r>
            <a:rPr lang="tr-TR" dirty="0" err="1"/>
            <a:t>Pale</a:t>
          </a:r>
          <a:r>
            <a:rPr lang="tr-TR" dirty="0"/>
            <a:t> </a:t>
          </a:r>
          <a:r>
            <a:rPr lang="tr-TR" dirty="0" err="1"/>
            <a:t>and</a:t>
          </a:r>
          <a:r>
            <a:rPr lang="tr-TR" dirty="0"/>
            <a:t> no </a:t>
          </a:r>
          <a:r>
            <a:rPr lang="tr-TR" dirty="0" err="1"/>
            <a:t>organomegaly</a:t>
          </a:r>
          <a:endParaRPr lang="tr-TR" dirty="0"/>
        </a:p>
        <a:p>
          <a:r>
            <a:rPr lang="tr-TR" dirty="0" err="1"/>
            <a:t>Blood</a:t>
          </a:r>
          <a:r>
            <a:rPr lang="tr-TR" dirty="0"/>
            <a:t> </a:t>
          </a:r>
          <a:r>
            <a:rPr lang="tr-TR" dirty="0" err="1"/>
            <a:t>Tests</a:t>
          </a:r>
          <a:r>
            <a:rPr lang="tr-TR" dirty="0"/>
            <a:t>: </a:t>
          </a:r>
          <a:r>
            <a:rPr lang="tr-TR" dirty="0" err="1"/>
            <a:t>Pancytopenia</a:t>
          </a:r>
          <a:endParaRPr lang="tr-TR" dirty="0"/>
        </a:p>
        <a:p>
          <a:endParaRPr lang="tr-TR" dirty="0"/>
        </a:p>
      </dgm:t>
    </dgm:pt>
    <dgm:pt modelId="{5A9485E7-F03F-4A8E-AAB1-E6BD1C3ABC28}" type="parTrans" cxnId="{21740707-E0F4-403C-81BE-6F763995CCA1}">
      <dgm:prSet/>
      <dgm:spPr/>
      <dgm:t>
        <a:bodyPr/>
        <a:lstStyle/>
        <a:p>
          <a:endParaRPr lang="tr-TR"/>
        </a:p>
      </dgm:t>
    </dgm:pt>
    <dgm:pt modelId="{91292CBC-8BE0-4C6B-96CA-0E995B4144E0}" type="sibTrans" cxnId="{21740707-E0F4-403C-81BE-6F763995CCA1}">
      <dgm:prSet/>
      <dgm:spPr/>
      <dgm:t>
        <a:bodyPr/>
        <a:lstStyle/>
        <a:p>
          <a:endParaRPr lang="tr-TR"/>
        </a:p>
      </dgm:t>
    </dgm:pt>
    <dgm:pt modelId="{9FDDFC79-0E8C-44D4-962F-E2F945E0EE71}" type="pres">
      <dgm:prSet presAssocID="{B863DF51-8998-4E14-A391-C5575172848C}" presName="diagram" presStyleCnt="0">
        <dgm:presLayoutVars>
          <dgm:dir/>
          <dgm:resizeHandles val="exact"/>
        </dgm:presLayoutVars>
      </dgm:prSet>
      <dgm:spPr/>
    </dgm:pt>
    <dgm:pt modelId="{6223183A-09FE-491D-82FF-81B154B7EF2E}" type="pres">
      <dgm:prSet presAssocID="{068C8217-9F7B-4329-9313-DC6FFADE386D}" presName="node" presStyleLbl="node1" presStyleIdx="0" presStyleCnt="4">
        <dgm:presLayoutVars>
          <dgm:bulletEnabled val="1"/>
        </dgm:presLayoutVars>
      </dgm:prSet>
      <dgm:spPr/>
    </dgm:pt>
    <dgm:pt modelId="{DA70AB88-0A46-42FD-8F55-C674D0D528FA}" type="pres">
      <dgm:prSet presAssocID="{EED76C26-9B29-44E1-B828-E0787B4E5D64}" presName="sibTrans" presStyleCnt="0"/>
      <dgm:spPr/>
    </dgm:pt>
    <dgm:pt modelId="{11F3731A-652B-43E1-8FBA-5F428F582953}" type="pres">
      <dgm:prSet presAssocID="{0222B731-305D-4D5B-8B1E-8FD5AC6E53BB}" presName="node" presStyleLbl="node1" presStyleIdx="1" presStyleCnt="4">
        <dgm:presLayoutVars>
          <dgm:bulletEnabled val="1"/>
        </dgm:presLayoutVars>
      </dgm:prSet>
      <dgm:spPr/>
    </dgm:pt>
    <dgm:pt modelId="{69C4D363-B446-4850-9EDC-4E0D5D625CDB}" type="pres">
      <dgm:prSet presAssocID="{F518C8F6-9F52-4624-9E0F-1469514A92F0}" presName="sibTrans" presStyleCnt="0"/>
      <dgm:spPr/>
    </dgm:pt>
    <dgm:pt modelId="{1915593E-830D-4F70-BBD3-3EA9C9D29D07}" type="pres">
      <dgm:prSet presAssocID="{4CE10537-BBFE-4074-9584-E5D4DC56EC9A}" presName="node" presStyleLbl="node1" presStyleIdx="2" presStyleCnt="4">
        <dgm:presLayoutVars>
          <dgm:bulletEnabled val="1"/>
        </dgm:presLayoutVars>
      </dgm:prSet>
      <dgm:spPr/>
    </dgm:pt>
    <dgm:pt modelId="{5D93017B-5F55-49B5-8695-ACACBE9ABEB0}" type="pres">
      <dgm:prSet presAssocID="{40493A93-890B-43DB-90B4-3FBF6E9E2897}" presName="sibTrans" presStyleCnt="0"/>
      <dgm:spPr/>
    </dgm:pt>
    <dgm:pt modelId="{5E3079BB-E410-44E5-98EF-8AECC8C0B136}" type="pres">
      <dgm:prSet presAssocID="{446F68EE-0C12-4355-AC80-78786AF45B0A}" presName="node" presStyleLbl="node1" presStyleIdx="3" presStyleCnt="4">
        <dgm:presLayoutVars>
          <dgm:bulletEnabled val="1"/>
        </dgm:presLayoutVars>
      </dgm:prSet>
      <dgm:spPr/>
    </dgm:pt>
  </dgm:ptLst>
  <dgm:cxnLst>
    <dgm:cxn modelId="{21740707-E0F4-403C-81BE-6F763995CCA1}" srcId="{B863DF51-8998-4E14-A391-C5575172848C}" destId="{446F68EE-0C12-4355-AC80-78786AF45B0A}" srcOrd="3" destOrd="0" parTransId="{5A9485E7-F03F-4A8E-AAB1-E6BD1C3ABC28}" sibTransId="{91292CBC-8BE0-4C6B-96CA-0E995B4144E0}"/>
    <dgm:cxn modelId="{1D7DFA42-0E02-4C06-84CC-1CA40312C2A2}" srcId="{B863DF51-8998-4E14-A391-C5575172848C}" destId="{0222B731-305D-4D5B-8B1E-8FD5AC6E53BB}" srcOrd="1" destOrd="0" parTransId="{498A40F7-E597-4193-925C-A0084DFD2542}" sibTransId="{F518C8F6-9F52-4624-9E0F-1469514A92F0}"/>
    <dgm:cxn modelId="{44C34C78-F456-403E-AEF1-3FCA55FCEC77}" type="presOf" srcId="{0222B731-305D-4D5B-8B1E-8FD5AC6E53BB}" destId="{11F3731A-652B-43E1-8FBA-5F428F582953}" srcOrd="0" destOrd="0" presId="urn:microsoft.com/office/officeart/2005/8/layout/default"/>
    <dgm:cxn modelId="{309BBF89-0829-4E79-840D-19F623075A24}" type="presOf" srcId="{446F68EE-0C12-4355-AC80-78786AF45B0A}" destId="{5E3079BB-E410-44E5-98EF-8AECC8C0B136}" srcOrd="0" destOrd="0" presId="urn:microsoft.com/office/officeart/2005/8/layout/default"/>
    <dgm:cxn modelId="{748E3A8C-6470-48DE-848D-A5CF29D570F1}" type="presOf" srcId="{4CE10537-BBFE-4074-9584-E5D4DC56EC9A}" destId="{1915593E-830D-4F70-BBD3-3EA9C9D29D07}" srcOrd="0" destOrd="0" presId="urn:microsoft.com/office/officeart/2005/8/layout/default"/>
    <dgm:cxn modelId="{B33F7BA1-A14D-4365-B9EC-0B122F00C48A}" type="presOf" srcId="{068C8217-9F7B-4329-9313-DC6FFADE386D}" destId="{6223183A-09FE-491D-82FF-81B154B7EF2E}" srcOrd="0" destOrd="0" presId="urn:microsoft.com/office/officeart/2005/8/layout/default"/>
    <dgm:cxn modelId="{68DCC1B7-49FD-4CCB-8D8A-EF42CF89777A}" srcId="{B863DF51-8998-4E14-A391-C5575172848C}" destId="{4CE10537-BBFE-4074-9584-E5D4DC56EC9A}" srcOrd="2" destOrd="0" parTransId="{4A3648D7-E3C6-4A35-B567-F9BC0FA9EEBD}" sibTransId="{40493A93-890B-43DB-90B4-3FBF6E9E2897}"/>
    <dgm:cxn modelId="{A8FE82C0-F761-4FEF-BB2A-22539CB4B983}" type="presOf" srcId="{B863DF51-8998-4E14-A391-C5575172848C}" destId="{9FDDFC79-0E8C-44D4-962F-E2F945E0EE71}" srcOrd="0" destOrd="0" presId="urn:microsoft.com/office/officeart/2005/8/layout/default"/>
    <dgm:cxn modelId="{DA5682D7-D2AE-49BF-B3BF-317262D3B708}" srcId="{B863DF51-8998-4E14-A391-C5575172848C}" destId="{068C8217-9F7B-4329-9313-DC6FFADE386D}" srcOrd="0" destOrd="0" parTransId="{E128A000-BB6E-4DB7-9FE3-678B5109355B}" sibTransId="{EED76C26-9B29-44E1-B828-E0787B4E5D64}"/>
    <dgm:cxn modelId="{C742F7A9-DC58-464A-ADBD-C4918F41B852}" type="presParOf" srcId="{9FDDFC79-0E8C-44D4-962F-E2F945E0EE71}" destId="{6223183A-09FE-491D-82FF-81B154B7EF2E}" srcOrd="0" destOrd="0" presId="urn:microsoft.com/office/officeart/2005/8/layout/default"/>
    <dgm:cxn modelId="{1C98E8D8-52BE-4A35-B187-D334B7E06CDF}" type="presParOf" srcId="{9FDDFC79-0E8C-44D4-962F-E2F945E0EE71}" destId="{DA70AB88-0A46-42FD-8F55-C674D0D528FA}" srcOrd="1" destOrd="0" presId="urn:microsoft.com/office/officeart/2005/8/layout/default"/>
    <dgm:cxn modelId="{3BC30092-02F9-4376-9CC1-388CF47EFBDB}" type="presParOf" srcId="{9FDDFC79-0E8C-44D4-962F-E2F945E0EE71}" destId="{11F3731A-652B-43E1-8FBA-5F428F582953}" srcOrd="2" destOrd="0" presId="urn:microsoft.com/office/officeart/2005/8/layout/default"/>
    <dgm:cxn modelId="{37A07F0C-7458-484B-840B-D44BB42B5714}" type="presParOf" srcId="{9FDDFC79-0E8C-44D4-962F-E2F945E0EE71}" destId="{69C4D363-B446-4850-9EDC-4E0D5D625CDB}" srcOrd="3" destOrd="0" presId="urn:microsoft.com/office/officeart/2005/8/layout/default"/>
    <dgm:cxn modelId="{27032939-A3D6-4FE5-951D-CA0AC979B96A}" type="presParOf" srcId="{9FDDFC79-0E8C-44D4-962F-E2F945E0EE71}" destId="{1915593E-830D-4F70-BBD3-3EA9C9D29D07}" srcOrd="4" destOrd="0" presId="urn:microsoft.com/office/officeart/2005/8/layout/default"/>
    <dgm:cxn modelId="{2F43C3FF-D09C-46D9-B1E4-4ECB122B9881}" type="presParOf" srcId="{9FDDFC79-0E8C-44D4-962F-E2F945E0EE71}" destId="{5D93017B-5F55-49B5-8695-ACACBE9ABEB0}" srcOrd="5" destOrd="0" presId="urn:microsoft.com/office/officeart/2005/8/layout/default"/>
    <dgm:cxn modelId="{E5A705C2-9321-48CD-8ACC-0F408933C2D2}" type="presParOf" srcId="{9FDDFC79-0E8C-44D4-962F-E2F945E0EE71}" destId="{5E3079BB-E410-44E5-98EF-8AECC8C0B13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71A0B3-7F23-4A43-9980-4F7EB08771B8}"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tr-TR"/>
        </a:p>
      </dgm:t>
    </dgm:pt>
    <dgm:pt modelId="{80B14E3D-723E-C44E-AA88-69AD9C08B111}">
      <dgm:prSet phldrT="[Metin]"/>
      <dgm:spPr/>
      <dgm:t>
        <a:bodyPr/>
        <a:lstStyle/>
        <a:p>
          <a:r>
            <a:rPr lang="tr-TR" dirty="0" err="1"/>
            <a:t>Anemia</a:t>
          </a:r>
          <a:endParaRPr lang="tr-TR" dirty="0"/>
        </a:p>
        <a:p>
          <a:r>
            <a:rPr lang="tr-TR" dirty="0" err="1"/>
            <a:t>Fatigue</a:t>
          </a:r>
          <a:r>
            <a:rPr lang="tr-TR" dirty="0"/>
            <a:t>, </a:t>
          </a:r>
          <a:r>
            <a:rPr lang="tr-TR" dirty="0" err="1"/>
            <a:t>shortness</a:t>
          </a:r>
          <a:r>
            <a:rPr lang="tr-TR" dirty="0"/>
            <a:t> of </a:t>
          </a:r>
          <a:r>
            <a:rPr lang="tr-TR" dirty="0" err="1"/>
            <a:t>breath</a:t>
          </a:r>
          <a:endParaRPr lang="tr-TR" dirty="0"/>
        </a:p>
      </dgm:t>
    </dgm:pt>
    <dgm:pt modelId="{7401148C-4073-1E47-A146-69C6DE59C00B}" type="parTrans" cxnId="{CC465B3B-C1B8-0041-B1CF-C69E8A6C5B2A}">
      <dgm:prSet/>
      <dgm:spPr/>
      <dgm:t>
        <a:bodyPr/>
        <a:lstStyle/>
        <a:p>
          <a:endParaRPr lang="tr-TR"/>
        </a:p>
      </dgm:t>
    </dgm:pt>
    <dgm:pt modelId="{3BC03F75-5860-FF4E-8BC8-97C3099550D7}" type="sibTrans" cxnId="{CC465B3B-C1B8-0041-B1CF-C69E8A6C5B2A}">
      <dgm:prSet/>
      <dgm:spPr/>
      <dgm:t>
        <a:bodyPr/>
        <a:lstStyle/>
        <a:p>
          <a:endParaRPr lang="tr-TR"/>
        </a:p>
      </dgm:t>
    </dgm:pt>
    <dgm:pt modelId="{B67F8FE5-38C2-E548-9C66-B024EAF3020C}">
      <dgm:prSet phldrT="[Metin]"/>
      <dgm:spPr/>
      <dgm:t>
        <a:bodyPr/>
        <a:lstStyle/>
        <a:p>
          <a:r>
            <a:rPr lang="tr-TR" dirty="0" err="1"/>
            <a:t>Leukopenia</a:t>
          </a:r>
          <a:endParaRPr lang="tr-TR" dirty="0"/>
        </a:p>
        <a:p>
          <a:r>
            <a:rPr lang="tr-TR" dirty="0" err="1"/>
            <a:t>Recurrent</a:t>
          </a:r>
          <a:r>
            <a:rPr lang="tr-TR" dirty="0"/>
            <a:t> </a:t>
          </a:r>
          <a:r>
            <a:rPr lang="tr-TR" dirty="0" err="1"/>
            <a:t>infections</a:t>
          </a:r>
          <a:endParaRPr lang="tr-TR" dirty="0"/>
        </a:p>
      </dgm:t>
    </dgm:pt>
    <dgm:pt modelId="{B462F8CF-6935-3942-8A1E-3D291C099D9D}" type="parTrans" cxnId="{53B2E4F3-3D22-7E4D-B125-FD80A6C91976}">
      <dgm:prSet/>
      <dgm:spPr/>
      <dgm:t>
        <a:bodyPr/>
        <a:lstStyle/>
        <a:p>
          <a:endParaRPr lang="tr-TR"/>
        </a:p>
      </dgm:t>
    </dgm:pt>
    <dgm:pt modelId="{4CF80874-466A-DE4C-8128-638BACBDCEF5}" type="sibTrans" cxnId="{53B2E4F3-3D22-7E4D-B125-FD80A6C91976}">
      <dgm:prSet/>
      <dgm:spPr/>
      <dgm:t>
        <a:bodyPr/>
        <a:lstStyle/>
        <a:p>
          <a:endParaRPr lang="tr-TR"/>
        </a:p>
      </dgm:t>
    </dgm:pt>
    <dgm:pt modelId="{C064B4AF-46E8-3440-8956-1878F93C83EA}">
      <dgm:prSet phldrT="[Metin]"/>
      <dgm:spPr/>
      <dgm:t>
        <a:bodyPr/>
        <a:lstStyle/>
        <a:p>
          <a:r>
            <a:rPr lang="tr-TR" dirty="0" err="1"/>
            <a:t>Thrombocytopenia</a:t>
          </a:r>
          <a:endParaRPr lang="tr-TR" dirty="0"/>
        </a:p>
        <a:p>
          <a:r>
            <a:rPr lang="tr-TR" dirty="0" err="1"/>
            <a:t>Mucosal</a:t>
          </a:r>
          <a:r>
            <a:rPr lang="tr-TR" dirty="0"/>
            <a:t> </a:t>
          </a:r>
          <a:r>
            <a:rPr lang="tr-TR" dirty="0" err="1"/>
            <a:t>bleeding</a:t>
          </a:r>
          <a:r>
            <a:rPr lang="tr-TR" dirty="0"/>
            <a:t>, </a:t>
          </a:r>
          <a:r>
            <a:rPr lang="tr-TR" dirty="0" err="1"/>
            <a:t>bruising</a:t>
          </a:r>
          <a:endParaRPr lang="tr-TR" dirty="0"/>
        </a:p>
      </dgm:t>
    </dgm:pt>
    <dgm:pt modelId="{94A588C0-F26A-7943-BB01-E2517A3C8293}" type="parTrans" cxnId="{3E1C971D-B44D-504A-89B2-7F8C6AE51134}">
      <dgm:prSet/>
      <dgm:spPr/>
      <dgm:t>
        <a:bodyPr/>
        <a:lstStyle/>
        <a:p>
          <a:endParaRPr lang="tr-TR"/>
        </a:p>
      </dgm:t>
    </dgm:pt>
    <dgm:pt modelId="{D3B6DAA6-F984-E14B-9F55-6B546F320DC7}" type="sibTrans" cxnId="{3E1C971D-B44D-504A-89B2-7F8C6AE51134}">
      <dgm:prSet/>
      <dgm:spPr/>
      <dgm:t>
        <a:bodyPr/>
        <a:lstStyle/>
        <a:p>
          <a:endParaRPr lang="tr-TR"/>
        </a:p>
      </dgm:t>
    </dgm:pt>
    <dgm:pt modelId="{C186482A-DCD6-C54A-B5C5-5B9AA124EA76}">
      <dgm:prSet phldrT="[Metin]"/>
      <dgm:spPr/>
      <dgm:t>
        <a:bodyPr/>
        <a:lstStyle/>
        <a:p>
          <a:r>
            <a:rPr lang="tr-TR" dirty="0"/>
            <a:t>Risk </a:t>
          </a:r>
          <a:r>
            <a:rPr lang="tr-TR" dirty="0" err="1"/>
            <a:t>factors</a:t>
          </a:r>
          <a:endParaRPr lang="tr-TR" dirty="0"/>
        </a:p>
        <a:p>
          <a:r>
            <a:rPr lang="tr-TR" dirty="0" err="1"/>
            <a:t>Hepatic</a:t>
          </a:r>
          <a:r>
            <a:rPr lang="tr-TR" dirty="0"/>
            <a:t> </a:t>
          </a:r>
          <a:r>
            <a:rPr lang="tr-TR" dirty="0" err="1"/>
            <a:t>Diseases</a:t>
          </a:r>
          <a:r>
            <a:rPr lang="tr-TR" dirty="0"/>
            <a:t> </a:t>
          </a:r>
          <a:r>
            <a:rPr lang="tr-TR" dirty="0" err="1"/>
            <a:t>cirrhosis</a:t>
          </a:r>
          <a:endParaRPr lang="tr-TR" dirty="0"/>
        </a:p>
      </dgm:t>
    </dgm:pt>
    <dgm:pt modelId="{9A7D5970-BFC0-D64A-9167-06DEE048C223}" type="parTrans" cxnId="{D30F3A32-980A-6345-95B5-0A9B750A21B9}">
      <dgm:prSet/>
      <dgm:spPr/>
      <dgm:t>
        <a:bodyPr/>
        <a:lstStyle/>
        <a:p>
          <a:endParaRPr lang="tr-TR"/>
        </a:p>
      </dgm:t>
    </dgm:pt>
    <dgm:pt modelId="{4FFB0565-1FF8-B347-8BED-5C1AD01636EF}" type="sibTrans" cxnId="{D30F3A32-980A-6345-95B5-0A9B750A21B9}">
      <dgm:prSet/>
      <dgm:spPr/>
      <dgm:t>
        <a:bodyPr/>
        <a:lstStyle/>
        <a:p>
          <a:endParaRPr lang="tr-TR"/>
        </a:p>
      </dgm:t>
    </dgm:pt>
    <dgm:pt modelId="{FD910AAB-FF58-C94E-AD20-AC2BA02FB7ED}" type="pres">
      <dgm:prSet presAssocID="{9F71A0B3-7F23-4A43-9980-4F7EB08771B8}" presName="diagram" presStyleCnt="0">
        <dgm:presLayoutVars>
          <dgm:dir/>
          <dgm:resizeHandles val="exact"/>
        </dgm:presLayoutVars>
      </dgm:prSet>
      <dgm:spPr/>
    </dgm:pt>
    <dgm:pt modelId="{1388C0A4-45EF-1947-90BF-DD57BB2DA9C2}" type="pres">
      <dgm:prSet presAssocID="{80B14E3D-723E-C44E-AA88-69AD9C08B111}" presName="node" presStyleLbl="node1" presStyleIdx="0" presStyleCnt="4">
        <dgm:presLayoutVars>
          <dgm:bulletEnabled val="1"/>
        </dgm:presLayoutVars>
      </dgm:prSet>
      <dgm:spPr/>
    </dgm:pt>
    <dgm:pt modelId="{6D8F293F-D967-0849-8457-EB64DCD648BB}" type="pres">
      <dgm:prSet presAssocID="{3BC03F75-5860-FF4E-8BC8-97C3099550D7}" presName="sibTrans" presStyleCnt="0"/>
      <dgm:spPr/>
    </dgm:pt>
    <dgm:pt modelId="{3338701A-A482-004F-9103-59E56967DCB4}" type="pres">
      <dgm:prSet presAssocID="{B67F8FE5-38C2-E548-9C66-B024EAF3020C}" presName="node" presStyleLbl="node1" presStyleIdx="1" presStyleCnt="4">
        <dgm:presLayoutVars>
          <dgm:bulletEnabled val="1"/>
        </dgm:presLayoutVars>
      </dgm:prSet>
      <dgm:spPr/>
    </dgm:pt>
    <dgm:pt modelId="{0782D8C5-3161-7943-B5D0-058582D9AC37}" type="pres">
      <dgm:prSet presAssocID="{4CF80874-466A-DE4C-8128-638BACBDCEF5}" presName="sibTrans" presStyleCnt="0"/>
      <dgm:spPr/>
    </dgm:pt>
    <dgm:pt modelId="{222D40D1-5CE3-0049-907E-FC7105D74C28}" type="pres">
      <dgm:prSet presAssocID="{C064B4AF-46E8-3440-8956-1878F93C83EA}" presName="node" presStyleLbl="node1" presStyleIdx="2" presStyleCnt="4">
        <dgm:presLayoutVars>
          <dgm:bulletEnabled val="1"/>
        </dgm:presLayoutVars>
      </dgm:prSet>
      <dgm:spPr/>
    </dgm:pt>
    <dgm:pt modelId="{07C27B0D-6764-D548-BD84-A65D5AE75AD4}" type="pres">
      <dgm:prSet presAssocID="{D3B6DAA6-F984-E14B-9F55-6B546F320DC7}" presName="sibTrans" presStyleCnt="0"/>
      <dgm:spPr/>
    </dgm:pt>
    <dgm:pt modelId="{5EFCA68E-08F6-9847-96FA-EF184A54BEF0}" type="pres">
      <dgm:prSet presAssocID="{C186482A-DCD6-C54A-B5C5-5B9AA124EA76}" presName="node" presStyleLbl="node1" presStyleIdx="3" presStyleCnt="4">
        <dgm:presLayoutVars>
          <dgm:bulletEnabled val="1"/>
        </dgm:presLayoutVars>
      </dgm:prSet>
      <dgm:spPr/>
    </dgm:pt>
  </dgm:ptLst>
  <dgm:cxnLst>
    <dgm:cxn modelId="{3E1C971D-B44D-504A-89B2-7F8C6AE51134}" srcId="{9F71A0B3-7F23-4A43-9980-4F7EB08771B8}" destId="{C064B4AF-46E8-3440-8956-1878F93C83EA}" srcOrd="2" destOrd="0" parTransId="{94A588C0-F26A-7943-BB01-E2517A3C8293}" sibTransId="{D3B6DAA6-F984-E14B-9F55-6B546F320DC7}"/>
    <dgm:cxn modelId="{D30F3A32-980A-6345-95B5-0A9B750A21B9}" srcId="{9F71A0B3-7F23-4A43-9980-4F7EB08771B8}" destId="{C186482A-DCD6-C54A-B5C5-5B9AA124EA76}" srcOrd="3" destOrd="0" parTransId="{9A7D5970-BFC0-D64A-9167-06DEE048C223}" sibTransId="{4FFB0565-1FF8-B347-8BED-5C1AD01636EF}"/>
    <dgm:cxn modelId="{CC465B3B-C1B8-0041-B1CF-C69E8A6C5B2A}" srcId="{9F71A0B3-7F23-4A43-9980-4F7EB08771B8}" destId="{80B14E3D-723E-C44E-AA88-69AD9C08B111}" srcOrd="0" destOrd="0" parTransId="{7401148C-4073-1E47-A146-69C6DE59C00B}" sibTransId="{3BC03F75-5860-FF4E-8BC8-97C3099550D7}"/>
    <dgm:cxn modelId="{271B5E6A-B69D-CA49-97A6-8352FCE96303}" type="presOf" srcId="{80B14E3D-723E-C44E-AA88-69AD9C08B111}" destId="{1388C0A4-45EF-1947-90BF-DD57BB2DA9C2}" srcOrd="0" destOrd="0" presId="urn:microsoft.com/office/officeart/2005/8/layout/default"/>
    <dgm:cxn modelId="{5FAF2779-A190-AA42-AA73-3FD46E9D8406}" type="presOf" srcId="{B67F8FE5-38C2-E548-9C66-B024EAF3020C}" destId="{3338701A-A482-004F-9103-59E56967DCB4}" srcOrd="0" destOrd="0" presId="urn:microsoft.com/office/officeart/2005/8/layout/default"/>
    <dgm:cxn modelId="{D2C2889D-E719-1B47-88D7-7005F8663757}" type="presOf" srcId="{C186482A-DCD6-C54A-B5C5-5B9AA124EA76}" destId="{5EFCA68E-08F6-9847-96FA-EF184A54BEF0}" srcOrd="0" destOrd="0" presId="urn:microsoft.com/office/officeart/2005/8/layout/default"/>
    <dgm:cxn modelId="{F3EA9B9F-FF4A-FF46-B8CD-50A476F64353}" type="presOf" srcId="{C064B4AF-46E8-3440-8956-1878F93C83EA}" destId="{222D40D1-5CE3-0049-907E-FC7105D74C28}" srcOrd="0" destOrd="0" presId="urn:microsoft.com/office/officeart/2005/8/layout/default"/>
    <dgm:cxn modelId="{106475B9-56E4-E54B-8D97-6A7A86960ADC}" type="presOf" srcId="{9F71A0B3-7F23-4A43-9980-4F7EB08771B8}" destId="{FD910AAB-FF58-C94E-AD20-AC2BA02FB7ED}" srcOrd="0" destOrd="0" presId="urn:microsoft.com/office/officeart/2005/8/layout/default"/>
    <dgm:cxn modelId="{53B2E4F3-3D22-7E4D-B125-FD80A6C91976}" srcId="{9F71A0B3-7F23-4A43-9980-4F7EB08771B8}" destId="{B67F8FE5-38C2-E548-9C66-B024EAF3020C}" srcOrd="1" destOrd="0" parTransId="{B462F8CF-6935-3942-8A1E-3D291C099D9D}" sibTransId="{4CF80874-466A-DE4C-8128-638BACBDCEF5}"/>
    <dgm:cxn modelId="{01FE8798-7D63-DD4A-AEA6-F017452CBDD8}" type="presParOf" srcId="{FD910AAB-FF58-C94E-AD20-AC2BA02FB7ED}" destId="{1388C0A4-45EF-1947-90BF-DD57BB2DA9C2}" srcOrd="0" destOrd="0" presId="urn:microsoft.com/office/officeart/2005/8/layout/default"/>
    <dgm:cxn modelId="{63FABA6A-0473-C14D-BF3D-6DDB7A686893}" type="presParOf" srcId="{FD910AAB-FF58-C94E-AD20-AC2BA02FB7ED}" destId="{6D8F293F-D967-0849-8457-EB64DCD648BB}" srcOrd="1" destOrd="0" presId="urn:microsoft.com/office/officeart/2005/8/layout/default"/>
    <dgm:cxn modelId="{247ADB36-12C0-9347-B20B-F8312E16096B}" type="presParOf" srcId="{FD910AAB-FF58-C94E-AD20-AC2BA02FB7ED}" destId="{3338701A-A482-004F-9103-59E56967DCB4}" srcOrd="2" destOrd="0" presId="urn:microsoft.com/office/officeart/2005/8/layout/default"/>
    <dgm:cxn modelId="{BBA9F426-372F-2F45-8E21-FEF797D73E21}" type="presParOf" srcId="{FD910AAB-FF58-C94E-AD20-AC2BA02FB7ED}" destId="{0782D8C5-3161-7943-B5D0-058582D9AC37}" srcOrd="3" destOrd="0" presId="urn:microsoft.com/office/officeart/2005/8/layout/default"/>
    <dgm:cxn modelId="{32802C40-8106-E842-9992-3E15E009BA8C}" type="presParOf" srcId="{FD910AAB-FF58-C94E-AD20-AC2BA02FB7ED}" destId="{222D40D1-5CE3-0049-907E-FC7105D74C28}" srcOrd="4" destOrd="0" presId="urn:microsoft.com/office/officeart/2005/8/layout/default"/>
    <dgm:cxn modelId="{9051862A-EE53-784E-8EBF-13191427EB13}" type="presParOf" srcId="{FD910AAB-FF58-C94E-AD20-AC2BA02FB7ED}" destId="{07C27B0D-6764-D548-BD84-A65D5AE75AD4}" srcOrd="5" destOrd="0" presId="urn:microsoft.com/office/officeart/2005/8/layout/default"/>
    <dgm:cxn modelId="{34216886-D548-9642-B937-3ED533BF709C}" type="presParOf" srcId="{FD910AAB-FF58-C94E-AD20-AC2BA02FB7ED}" destId="{5EFCA68E-08F6-9847-96FA-EF184A54BEF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73133A-8216-304A-A9BC-B663CD3E3DB8}" type="doc">
      <dgm:prSet loTypeId="urn:microsoft.com/office/officeart/2008/layout/SquareAccentList" loCatId="" qsTypeId="urn:microsoft.com/office/officeart/2005/8/quickstyle/simple1" qsCatId="simple" csTypeId="urn:microsoft.com/office/officeart/2005/8/colors/accent1_2" csCatId="accent1" phldr="1"/>
      <dgm:spPr/>
      <dgm:t>
        <a:bodyPr/>
        <a:lstStyle/>
        <a:p>
          <a:endParaRPr lang="tr-TR"/>
        </a:p>
      </dgm:t>
    </dgm:pt>
    <dgm:pt modelId="{5FF62FF2-B471-3444-AC07-C48A6D670442}">
      <dgm:prSet phldrT="[Metin]" custT="1"/>
      <dgm:spPr/>
      <dgm:t>
        <a:bodyPr/>
        <a:lstStyle/>
        <a:p>
          <a:r>
            <a:rPr lang="tr-TR" sz="2000" b="1" dirty="0" err="1">
              <a:solidFill>
                <a:srgbClr val="FF0000"/>
              </a:solidFill>
              <a:latin typeface="Apple Color Emoji" pitchFamily="2" charset="0"/>
              <a:ea typeface="Apple Color Emoji" pitchFamily="2" charset="0"/>
            </a:rPr>
            <a:t>Congenital</a:t>
          </a:r>
          <a:endParaRPr lang="tr-TR" sz="2000" b="1" dirty="0">
            <a:solidFill>
              <a:srgbClr val="FF0000"/>
            </a:solidFill>
            <a:latin typeface="Apple Color Emoji" pitchFamily="2" charset="0"/>
            <a:ea typeface="Apple Color Emoji" pitchFamily="2" charset="0"/>
          </a:endParaRPr>
        </a:p>
      </dgm:t>
    </dgm:pt>
    <dgm:pt modelId="{1668C8D2-1069-8949-8529-D8785784650B}" type="parTrans" cxnId="{78D1E315-DB0B-DC4A-9126-64A25BC3B0A3}">
      <dgm:prSet/>
      <dgm:spPr/>
      <dgm:t>
        <a:bodyPr/>
        <a:lstStyle/>
        <a:p>
          <a:endParaRPr lang="tr-TR"/>
        </a:p>
      </dgm:t>
    </dgm:pt>
    <dgm:pt modelId="{194A1A82-B770-0743-A1CB-540522E151FA}" type="sibTrans" cxnId="{78D1E315-DB0B-DC4A-9126-64A25BC3B0A3}">
      <dgm:prSet/>
      <dgm:spPr/>
      <dgm:t>
        <a:bodyPr/>
        <a:lstStyle/>
        <a:p>
          <a:endParaRPr lang="tr-TR"/>
        </a:p>
      </dgm:t>
    </dgm:pt>
    <dgm:pt modelId="{00ED4DD3-7301-CF40-B666-4D5521D43531}">
      <dgm:prSet phldrT="[Metin]" custT="1"/>
      <dgm:spPr/>
      <dgm:t>
        <a:bodyPr/>
        <a:lstStyle/>
        <a:p>
          <a:r>
            <a:rPr lang="tr-TR" sz="1600" dirty="0" err="1"/>
            <a:t>Wiskott</a:t>
          </a:r>
          <a:r>
            <a:rPr lang="tr-TR" sz="1600" dirty="0"/>
            <a:t> </a:t>
          </a:r>
          <a:r>
            <a:rPr lang="tr-TR" sz="1600" dirty="0" err="1"/>
            <a:t>Aldrich</a:t>
          </a:r>
          <a:r>
            <a:rPr lang="tr-TR" sz="1600" dirty="0"/>
            <a:t> </a:t>
          </a:r>
          <a:r>
            <a:rPr lang="tr-TR" sz="1600" dirty="0" err="1"/>
            <a:t>Syndrome</a:t>
          </a:r>
          <a:endParaRPr lang="tr-TR" sz="1600" dirty="0"/>
        </a:p>
      </dgm:t>
    </dgm:pt>
    <dgm:pt modelId="{D6F3C8EC-0BB9-8545-8700-BFF7C7B914DE}" type="parTrans" cxnId="{8CC2A7E3-7D6D-A449-9FBA-39BD86490340}">
      <dgm:prSet/>
      <dgm:spPr/>
      <dgm:t>
        <a:bodyPr/>
        <a:lstStyle/>
        <a:p>
          <a:endParaRPr lang="tr-TR"/>
        </a:p>
      </dgm:t>
    </dgm:pt>
    <dgm:pt modelId="{A4EBBABB-37A2-6546-AB40-334CB96D859A}" type="sibTrans" cxnId="{8CC2A7E3-7D6D-A449-9FBA-39BD86490340}">
      <dgm:prSet/>
      <dgm:spPr/>
      <dgm:t>
        <a:bodyPr/>
        <a:lstStyle/>
        <a:p>
          <a:endParaRPr lang="tr-TR"/>
        </a:p>
      </dgm:t>
    </dgm:pt>
    <dgm:pt modelId="{992450E3-FEFD-2C41-BA57-296213AABC3A}">
      <dgm:prSet phldrT="[Metin]" custT="1"/>
      <dgm:spPr/>
      <dgm:t>
        <a:bodyPr/>
        <a:lstStyle/>
        <a:p>
          <a:r>
            <a:rPr lang="tr-TR" sz="1600" dirty="0" err="1"/>
            <a:t>Fanconi</a:t>
          </a:r>
          <a:r>
            <a:rPr lang="tr-TR" sz="1600" dirty="0"/>
            <a:t> </a:t>
          </a:r>
          <a:r>
            <a:rPr lang="tr-TR" sz="1600" dirty="0" err="1"/>
            <a:t>Anemia</a:t>
          </a:r>
          <a:endParaRPr lang="tr-TR" sz="1600" dirty="0"/>
        </a:p>
      </dgm:t>
    </dgm:pt>
    <dgm:pt modelId="{3D702B17-398B-F24B-8681-5088AAFD1C1D}" type="parTrans" cxnId="{6BF4F1A4-F8F2-734C-9BFA-CC3C85D59ACD}">
      <dgm:prSet/>
      <dgm:spPr/>
      <dgm:t>
        <a:bodyPr/>
        <a:lstStyle/>
        <a:p>
          <a:endParaRPr lang="tr-TR"/>
        </a:p>
      </dgm:t>
    </dgm:pt>
    <dgm:pt modelId="{57AB2878-844D-E34C-BBB7-B08011DE8420}" type="sibTrans" cxnId="{6BF4F1A4-F8F2-734C-9BFA-CC3C85D59ACD}">
      <dgm:prSet/>
      <dgm:spPr/>
      <dgm:t>
        <a:bodyPr/>
        <a:lstStyle/>
        <a:p>
          <a:endParaRPr lang="tr-TR"/>
        </a:p>
      </dgm:t>
    </dgm:pt>
    <dgm:pt modelId="{BA18AF4D-B65F-7F47-8622-6C10B419A90C}">
      <dgm:prSet phldrT="[Metin]" custT="1"/>
      <dgm:spPr/>
      <dgm:t>
        <a:bodyPr/>
        <a:lstStyle/>
        <a:p>
          <a:r>
            <a:rPr lang="tr-TR" sz="1600" dirty="0" err="1"/>
            <a:t>Dyskeratoisis</a:t>
          </a:r>
          <a:r>
            <a:rPr lang="tr-TR" sz="1600" dirty="0"/>
            <a:t> </a:t>
          </a:r>
          <a:r>
            <a:rPr lang="tr-TR" sz="1600" dirty="0" err="1"/>
            <a:t>congenite</a:t>
          </a:r>
          <a:r>
            <a:rPr lang="tr-TR" sz="1600" dirty="0"/>
            <a:t>/</a:t>
          </a:r>
          <a:r>
            <a:rPr lang="tr-TR" sz="1600" dirty="0" err="1"/>
            <a:t>telomere</a:t>
          </a:r>
          <a:r>
            <a:rPr lang="tr-TR" sz="1600" dirty="0"/>
            <a:t> </a:t>
          </a:r>
          <a:r>
            <a:rPr lang="tr-TR" sz="1600" dirty="0" err="1"/>
            <a:t>biology</a:t>
          </a:r>
          <a:r>
            <a:rPr lang="tr-TR" sz="1600" dirty="0"/>
            <a:t> </a:t>
          </a:r>
          <a:r>
            <a:rPr lang="tr-TR" sz="1600" dirty="0" err="1"/>
            <a:t>disorders</a:t>
          </a:r>
          <a:endParaRPr lang="tr-TR" sz="1600" dirty="0"/>
        </a:p>
      </dgm:t>
    </dgm:pt>
    <dgm:pt modelId="{08EA8582-D22F-F440-96D3-2FF0D250752A}" type="parTrans" cxnId="{E983B3BF-269E-924E-A882-5299FBC15ED9}">
      <dgm:prSet/>
      <dgm:spPr/>
      <dgm:t>
        <a:bodyPr/>
        <a:lstStyle/>
        <a:p>
          <a:endParaRPr lang="tr-TR"/>
        </a:p>
      </dgm:t>
    </dgm:pt>
    <dgm:pt modelId="{84F2BB42-0077-AD4B-87A7-C7EA08A190F7}" type="sibTrans" cxnId="{E983B3BF-269E-924E-A882-5299FBC15ED9}">
      <dgm:prSet/>
      <dgm:spPr/>
      <dgm:t>
        <a:bodyPr/>
        <a:lstStyle/>
        <a:p>
          <a:endParaRPr lang="tr-TR"/>
        </a:p>
      </dgm:t>
    </dgm:pt>
    <dgm:pt modelId="{EABFB66C-DF1D-2C40-AC61-F235E44B4657}">
      <dgm:prSet phldrT="[Metin]" custT="1"/>
      <dgm:spPr/>
      <dgm:t>
        <a:bodyPr/>
        <a:lstStyle/>
        <a:p>
          <a:r>
            <a:rPr lang="tr-TR" sz="2400" b="1" dirty="0" err="1">
              <a:solidFill>
                <a:srgbClr val="FF0000"/>
              </a:solidFill>
            </a:rPr>
            <a:t>Acquired</a:t>
          </a:r>
          <a:endParaRPr lang="tr-TR" sz="2400" b="1" dirty="0">
            <a:solidFill>
              <a:srgbClr val="FF0000"/>
            </a:solidFill>
          </a:endParaRPr>
        </a:p>
      </dgm:t>
    </dgm:pt>
    <dgm:pt modelId="{428B8943-CFD5-E448-BF90-88791615820E}" type="parTrans" cxnId="{E8A67393-3DC3-E34E-9FCC-464F0F7C9534}">
      <dgm:prSet/>
      <dgm:spPr/>
      <dgm:t>
        <a:bodyPr/>
        <a:lstStyle/>
        <a:p>
          <a:endParaRPr lang="tr-TR"/>
        </a:p>
      </dgm:t>
    </dgm:pt>
    <dgm:pt modelId="{2C696EC6-C413-E641-85AE-418DFF2CCBB3}" type="sibTrans" cxnId="{E8A67393-3DC3-E34E-9FCC-464F0F7C9534}">
      <dgm:prSet/>
      <dgm:spPr/>
      <dgm:t>
        <a:bodyPr/>
        <a:lstStyle/>
        <a:p>
          <a:endParaRPr lang="tr-TR"/>
        </a:p>
      </dgm:t>
    </dgm:pt>
    <dgm:pt modelId="{C200C928-0CD6-0B4D-841E-823C3DE19884}">
      <dgm:prSet phldrT="[Metin]" custT="1"/>
      <dgm:spPr/>
      <dgm:t>
        <a:bodyPr/>
        <a:lstStyle/>
        <a:p>
          <a:r>
            <a:rPr lang="tr-TR" sz="1600" dirty="0"/>
            <a:t>Bone </a:t>
          </a:r>
          <a:r>
            <a:rPr lang="tr-TR" sz="1600" dirty="0" err="1"/>
            <a:t>Marrow</a:t>
          </a:r>
          <a:r>
            <a:rPr lang="tr-TR" sz="1600" dirty="0"/>
            <a:t> </a:t>
          </a:r>
          <a:r>
            <a:rPr lang="tr-TR" sz="1600" dirty="0" err="1"/>
            <a:t>Infiltration</a:t>
          </a:r>
          <a:r>
            <a:rPr lang="tr-TR" sz="1600" dirty="0"/>
            <a:t> </a:t>
          </a:r>
          <a:r>
            <a:rPr lang="tr-TR" sz="1600" dirty="0" err="1"/>
            <a:t>and</a:t>
          </a:r>
          <a:r>
            <a:rPr lang="tr-TR" sz="1600" dirty="0"/>
            <a:t> </a:t>
          </a:r>
          <a:r>
            <a:rPr lang="tr-TR" sz="1600" dirty="0" err="1"/>
            <a:t>Replacement</a:t>
          </a:r>
          <a:endParaRPr lang="tr-TR" sz="1600" dirty="0"/>
        </a:p>
      </dgm:t>
    </dgm:pt>
    <dgm:pt modelId="{C8E7A346-E11D-EE4F-B065-56A6E05A06E3}" type="parTrans" cxnId="{B9ACB43C-5421-AD44-BAB4-55A91B555B2F}">
      <dgm:prSet/>
      <dgm:spPr/>
      <dgm:t>
        <a:bodyPr/>
        <a:lstStyle/>
        <a:p>
          <a:endParaRPr lang="tr-TR"/>
        </a:p>
      </dgm:t>
    </dgm:pt>
    <dgm:pt modelId="{376F972C-65EA-F64B-9713-A23345BEE969}" type="sibTrans" cxnId="{B9ACB43C-5421-AD44-BAB4-55A91B555B2F}">
      <dgm:prSet/>
      <dgm:spPr/>
      <dgm:t>
        <a:bodyPr/>
        <a:lstStyle/>
        <a:p>
          <a:endParaRPr lang="tr-TR"/>
        </a:p>
      </dgm:t>
    </dgm:pt>
    <dgm:pt modelId="{DDB3E972-B4A7-3940-9D49-1244A3B0EA71}">
      <dgm:prSet phldrT="[Metin]" custT="1"/>
      <dgm:spPr/>
      <dgm:t>
        <a:bodyPr/>
        <a:lstStyle/>
        <a:p>
          <a:r>
            <a:rPr lang="tr-TR" sz="1600" dirty="0"/>
            <a:t>Bone </a:t>
          </a:r>
          <a:r>
            <a:rPr lang="tr-TR" sz="1600" dirty="0" err="1"/>
            <a:t>Marrow</a:t>
          </a:r>
          <a:r>
            <a:rPr lang="tr-TR" sz="1600" dirty="0"/>
            <a:t> </a:t>
          </a:r>
          <a:r>
            <a:rPr lang="tr-TR" sz="1600" dirty="0" err="1"/>
            <a:t>Failure</a:t>
          </a:r>
          <a:endParaRPr lang="tr-TR" sz="1600" dirty="0"/>
        </a:p>
      </dgm:t>
    </dgm:pt>
    <dgm:pt modelId="{339C44C4-BE18-8049-A08B-ED8E39B664BE}" type="parTrans" cxnId="{AFE6D567-BBD5-4940-983B-0115D4485323}">
      <dgm:prSet/>
      <dgm:spPr/>
      <dgm:t>
        <a:bodyPr/>
        <a:lstStyle/>
        <a:p>
          <a:endParaRPr lang="tr-TR"/>
        </a:p>
      </dgm:t>
    </dgm:pt>
    <dgm:pt modelId="{BD5ADEBF-173E-334D-98A5-28A5F120C755}" type="sibTrans" cxnId="{AFE6D567-BBD5-4940-983B-0115D4485323}">
      <dgm:prSet/>
      <dgm:spPr/>
      <dgm:t>
        <a:bodyPr/>
        <a:lstStyle/>
        <a:p>
          <a:endParaRPr lang="tr-TR"/>
        </a:p>
      </dgm:t>
    </dgm:pt>
    <dgm:pt modelId="{A1C14A5B-F326-C843-A430-2D7B9D1A6B8E}">
      <dgm:prSet phldrT="[Metin]" custT="1"/>
      <dgm:spPr/>
      <dgm:t>
        <a:bodyPr/>
        <a:lstStyle/>
        <a:p>
          <a:r>
            <a:rPr lang="tr-TR" sz="1600" dirty="0" err="1"/>
            <a:t>Destruction</a:t>
          </a:r>
          <a:r>
            <a:rPr lang="tr-TR" sz="1600" dirty="0"/>
            <a:t>/</a:t>
          </a:r>
          <a:r>
            <a:rPr lang="tr-TR" sz="1600" dirty="0" err="1"/>
            <a:t>sequestration</a:t>
          </a:r>
          <a:r>
            <a:rPr lang="tr-TR" sz="1600" dirty="0"/>
            <a:t>/</a:t>
          </a:r>
          <a:r>
            <a:rPr lang="tr-TR" sz="1600" dirty="0" err="1"/>
            <a:t>redistribution</a:t>
          </a:r>
          <a:endParaRPr lang="tr-TR" sz="1600" dirty="0"/>
        </a:p>
      </dgm:t>
    </dgm:pt>
    <dgm:pt modelId="{FB1FCB7D-439F-674C-9F0A-A37B8B5217C5}" type="parTrans" cxnId="{087A9CEC-26D8-3F42-8765-35F1A3FBDD31}">
      <dgm:prSet/>
      <dgm:spPr/>
      <dgm:t>
        <a:bodyPr/>
        <a:lstStyle/>
        <a:p>
          <a:endParaRPr lang="tr-TR"/>
        </a:p>
      </dgm:t>
    </dgm:pt>
    <dgm:pt modelId="{89A81ACC-5D5D-EC40-B8F3-88D30E8E91DD}" type="sibTrans" cxnId="{087A9CEC-26D8-3F42-8765-35F1A3FBDD31}">
      <dgm:prSet/>
      <dgm:spPr/>
      <dgm:t>
        <a:bodyPr/>
        <a:lstStyle/>
        <a:p>
          <a:endParaRPr lang="tr-TR"/>
        </a:p>
      </dgm:t>
    </dgm:pt>
    <dgm:pt modelId="{B70E504A-098B-514B-AC38-BAFB7FEFF6AE}">
      <dgm:prSet phldrT="[Metin]" custT="1"/>
      <dgm:spPr/>
      <dgm:t>
        <a:bodyPr/>
        <a:lstStyle/>
        <a:p>
          <a:r>
            <a:rPr lang="tr-TR" sz="1600" dirty="0" err="1"/>
            <a:t>Scwachman-Diamond</a:t>
          </a:r>
          <a:r>
            <a:rPr lang="tr-TR" sz="1600" dirty="0"/>
            <a:t> </a:t>
          </a:r>
          <a:r>
            <a:rPr lang="tr-TR" sz="1600" dirty="0" err="1"/>
            <a:t>syndrome</a:t>
          </a:r>
          <a:endParaRPr lang="tr-TR" sz="1600" dirty="0"/>
        </a:p>
      </dgm:t>
    </dgm:pt>
    <dgm:pt modelId="{81FD8920-EA2D-5B49-A077-7D122DC071CB}" type="parTrans" cxnId="{01E9CC55-93A8-FC49-91BA-623E40CEAD31}">
      <dgm:prSet/>
      <dgm:spPr/>
      <dgm:t>
        <a:bodyPr/>
        <a:lstStyle/>
        <a:p>
          <a:endParaRPr lang="tr-TR"/>
        </a:p>
      </dgm:t>
    </dgm:pt>
    <dgm:pt modelId="{487E6650-4833-6B44-8CF2-2E65E31327F0}" type="sibTrans" cxnId="{01E9CC55-93A8-FC49-91BA-623E40CEAD31}">
      <dgm:prSet/>
      <dgm:spPr/>
      <dgm:t>
        <a:bodyPr/>
        <a:lstStyle/>
        <a:p>
          <a:endParaRPr lang="tr-TR"/>
        </a:p>
      </dgm:t>
    </dgm:pt>
    <dgm:pt modelId="{FE1068C6-A385-7F4F-9EA0-BB961111D653}">
      <dgm:prSet phldrT="[Metin]" custT="1"/>
      <dgm:spPr/>
      <dgm:t>
        <a:bodyPr/>
        <a:lstStyle/>
        <a:p>
          <a:r>
            <a:rPr lang="tr-TR" sz="1600" dirty="0"/>
            <a:t>GATA-2 </a:t>
          </a:r>
          <a:r>
            <a:rPr lang="tr-TR" sz="1600" dirty="0" err="1"/>
            <a:t>Deficiency</a:t>
          </a:r>
          <a:endParaRPr lang="tr-TR" sz="1600" dirty="0"/>
        </a:p>
      </dgm:t>
    </dgm:pt>
    <dgm:pt modelId="{98369970-AC06-A649-9AE9-888BDF1C97F1}" type="parTrans" cxnId="{6FF21D39-C3C9-9B4C-BD60-AA3549AA7170}">
      <dgm:prSet/>
      <dgm:spPr/>
      <dgm:t>
        <a:bodyPr/>
        <a:lstStyle/>
        <a:p>
          <a:endParaRPr lang="tr-TR"/>
        </a:p>
      </dgm:t>
    </dgm:pt>
    <dgm:pt modelId="{A9161851-C3AD-F943-98A9-F12C722D8AC3}" type="sibTrans" cxnId="{6FF21D39-C3C9-9B4C-BD60-AA3549AA7170}">
      <dgm:prSet/>
      <dgm:spPr/>
      <dgm:t>
        <a:bodyPr/>
        <a:lstStyle/>
        <a:p>
          <a:endParaRPr lang="tr-TR"/>
        </a:p>
      </dgm:t>
    </dgm:pt>
    <dgm:pt modelId="{DE4F4D0D-D395-8447-8D12-B49CAFEC3E7F}">
      <dgm:prSet phldrT="[Metin]" custT="1"/>
      <dgm:spPr/>
      <dgm:t>
        <a:bodyPr/>
        <a:lstStyle/>
        <a:p>
          <a:r>
            <a:rPr lang="tr-TR" sz="1600" dirty="0" err="1"/>
            <a:t>Hemophagocytic</a:t>
          </a:r>
          <a:r>
            <a:rPr lang="tr-TR" sz="1600" dirty="0"/>
            <a:t> </a:t>
          </a:r>
          <a:r>
            <a:rPr lang="tr-TR" sz="1600" dirty="0" err="1"/>
            <a:t>lymhohistiocytosis</a:t>
          </a:r>
          <a:r>
            <a:rPr lang="tr-TR" sz="1600" dirty="0"/>
            <a:t>(HLH)</a:t>
          </a:r>
        </a:p>
        <a:p>
          <a:endParaRPr lang="tr-TR" sz="1600" dirty="0"/>
        </a:p>
      </dgm:t>
    </dgm:pt>
    <dgm:pt modelId="{5742F165-4820-8C4A-A7A4-1B6A8FBBF24D}" type="parTrans" cxnId="{8598186F-BAF7-B745-8CF7-4B87F160DB8A}">
      <dgm:prSet/>
      <dgm:spPr/>
      <dgm:t>
        <a:bodyPr/>
        <a:lstStyle/>
        <a:p>
          <a:endParaRPr lang="tr-TR"/>
        </a:p>
      </dgm:t>
    </dgm:pt>
    <dgm:pt modelId="{FECB8275-4BB2-4B43-98E7-A938A1C79CCA}" type="sibTrans" cxnId="{8598186F-BAF7-B745-8CF7-4B87F160DB8A}">
      <dgm:prSet/>
      <dgm:spPr/>
      <dgm:t>
        <a:bodyPr/>
        <a:lstStyle/>
        <a:p>
          <a:endParaRPr lang="tr-TR"/>
        </a:p>
      </dgm:t>
    </dgm:pt>
    <dgm:pt modelId="{E643F700-A8FD-E34E-A6F6-CE2720A3B9D2}" type="pres">
      <dgm:prSet presAssocID="{2F73133A-8216-304A-A9BC-B663CD3E3DB8}" presName="layout" presStyleCnt="0">
        <dgm:presLayoutVars>
          <dgm:chMax/>
          <dgm:chPref/>
          <dgm:dir/>
          <dgm:resizeHandles/>
        </dgm:presLayoutVars>
      </dgm:prSet>
      <dgm:spPr/>
    </dgm:pt>
    <dgm:pt modelId="{C6F3A89C-1584-A44E-B9AA-486542B38D13}" type="pres">
      <dgm:prSet presAssocID="{5FF62FF2-B471-3444-AC07-C48A6D670442}" presName="root" presStyleCnt="0">
        <dgm:presLayoutVars>
          <dgm:chMax/>
          <dgm:chPref/>
        </dgm:presLayoutVars>
      </dgm:prSet>
      <dgm:spPr/>
    </dgm:pt>
    <dgm:pt modelId="{BB5822B7-526F-6F40-B4E3-9D0C1E87024D}" type="pres">
      <dgm:prSet presAssocID="{5FF62FF2-B471-3444-AC07-C48A6D670442}" presName="rootComposite" presStyleCnt="0">
        <dgm:presLayoutVars/>
      </dgm:prSet>
      <dgm:spPr/>
    </dgm:pt>
    <dgm:pt modelId="{E380AC4B-5AD4-E64E-907F-E44EAC7A2475}" type="pres">
      <dgm:prSet presAssocID="{5FF62FF2-B471-3444-AC07-C48A6D670442}" presName="ParentAccent" presStyleLbl="alignNode1" presStyleIdx="0" presStyleCnt="2"/>
      <dgm:spPr/>
    </dgm:pt>
    <dgm:pt modelId="{E25748CC-0D72-424F-8634-D2252F8E6DDD}" type="pres">
      <dgm:prSet presAssocID="{5FF62FF2-B471-3444-AC07-C48A6D670442}" presName="ParentSmallAccent" presStyleLbl="fgAcc1" presStyleIdx="0" presStyleCnt="2"/>
      <dgm:spPr/>
    </dgm:pt>
    <dgm:pt modelId="{E0C3057B-4B9B-A341-BDC4-3D8E0035C09A}" type="pres">
      <dgm:prSet presAssocID="{5FF62FF2-B471-3444-AC07-C48A6D670442}" presName="Parent" presStyleLbl="revTx" presStyleIdx="0" presStyleCnt="11">
        <dgm:presLayoutVars>
          <dgm:chMax/>
          <dgm:chPref val="4"/>
          <dgm:bulletEnabled val="1"/>
        </dgm:presLayoutVars>
      </dgm:prSet>
      <dgm:spPr/>
    </dgm:pt>
    <dgm:pt modelId="{AB942B29-D3AA-7D4E-AB5E-A6C6CAA050B7}" type="pres">
      <dgm:prSet presAssocID="{5FF62FF2-B471-3444-AC07-C48A6D670442}" presName="childShape" presStyleCnt="0">
        <dgm:presLayoutVars>
          <dgm:chMax val="0"/>
          <dgm:chPref val="0"/>
        </dgm:presLayoutVars>
      </dgm:prSet>
      <dgm:spPr/>
    </dgm:pt>
    <dgm:pt modelId="{7B63963E-67D4-A940-A175-5A4EBAC9B214}" type="pres">
      <dgm:prSet presAssocID="{00ED4DD3-7301-CF40-B666-4D5521D43531}" presName="childComposite" presStyleCnt="0">
        <dgm:presLayoutVars>
          <dgm:chMax val="0"/>
          <dgm:chPref val="0"/>
        </dgm:presLayoutVars>
      </dgm:prSet>
      <dgm:spPr/>
    </dgm:pt>
    <dgm:pt modelId="{953F2931-7A44-C941-A7B1-EC569830ABEB}" type="pres">
      <dgm:prSet presAssocID="{00ED4DD3-7301-CF40-B666-4D5521D43531}" presName="ChildAccent" presStyleLbl="solidFgAcc1" presStyleIdx="0" presStyleCnt="9"/>
      <dgm:spPr/>
    </dgm:pt>
    <dgm:pt modelId="{64CA163B-700C-B349-AE82-AF25511EB256}" type="pres">
      <dgm:prSet presAssocID="{00ED4DD3-7301-CF40-B666-4D5521D43531}" presName="Child" presStyleLbl="revTx" presStyleIdx="1" presStyleCnt="11">
        <dgm:presLayoutVars>
          <dgm:chMax val="0"/>
          <dgm:chPref val="0"/>
          <dgm:bulletEnabled val="1"/>
        </dgm:presLayoutVars>
      </dgm:prSet>
      <dgm:spPr/>
    </dgm:pt>
    <dgm:pt modelId="{D33023FE-5590-A44D-8DE7-4FCF653A51F9}" type="pres">
      <dgm:prSet presAssocID="{992450E3-FEFD-2C41-BA57-296213AABC3A}" presName="childComposite" presStyleCnt="0">
        <dgm:presLayoutVars>
          <dgm:chMax val="0"/>
          <dgm:chPref val="0"/>
        </dgm:presLayoutVars>
      </dgm:prSet>
      <dgm:spPr/>
    </dgm:pt>
    <dgm:pt modelId="{A1FD97D1-DD32-ED40-A6A8-9497F2CD7C38}" type="pres">
      <dgm:prSet presAssocID="{992450E3-FEFD-2C41-BA57-296213AABC3A}" presName="ChildAccent" presStyleLbl="solidFgAcc1" presStyleIdx="1" presStyleCnt="9"/>
      <dgm:spPr/>
    </dgm:pt>
    <dgm:pt modelId="{998390AD-8803-7746-87E0-F20D8E166CDD}" type="pres">
      <dgm:prSet presAssocID="{992450E3-FEFD-2C41-BA57-296213AABC3A}" presName="Child" presStyleLbl="revTx" presStyleIdx="2" presStyleCnt="11">
        <dgm:presLayoutVars>
          <dgm:chMax val="0"/>
          <dgm:chPref val="0"/>
          <dgm:bulletEnabled val="1"/>
        </dgm:presLayoutVars>
      </dgm:prSet>
      <dgm:spPr/>
    </dgm:pt>
    <dgm:pt modelId="{166BB004-EAAE-A342-9F3C-A8A3FBDB8DCB}" type="pres">
      <dgm:prSet presAssocID="{BA18AF4D-B65F-7F47-8622-6C10B419A90C}" presName="childComposite" presStyleCnt="0">
        <dgm:presLayoutVars>
          <dgm:chMax val="0"/>
          <dgm:chPref val="0"/>
        </dgm:presLayoutVars>
      </dgm:prSet>
      <dgm:spPr/>
    </dgm:pt>
    <dgm:pt modelId="{2687363A-1BC6-E342-9FAC-58E8B2B1C48F}" type="pres">
      <dgm:prSet presAssocID="{BA18AF4D-B65F-7F47-8622-6C10B419A90C}" presName="ChildAccent" presStyleLbl="solidFgAcc1" presStyleIdx="2" presStyleCnt="9"/>
      <dgm:spPr/>
    </dgm:pt>
    <dgm:pt modelId="{E0323A29-C412-5E41-9B32-2A454F9C4EC8}" type="pres">
      <dgm:prSet presAssocID="{BA18AF4D-B65F-7F47-8622-6C10B419A90C}" presName="Child" presStyleLbl="revTx" presStyleIdx="3" presStyleCnt="11">
        <dgm:presLayoutVars>
          <dgm:chMax val="0"/>
          <dgm:chPref val="0"/>
          <dgm:bulletEnabled val="1"/>
        </dgm:presLayoutVars>
      </dgm:prSet>
      <dgm:spPr/>
    </dgm:pt>
    <dgm:pt modelId="{426656A6-77E4-3541-AA85-57A57CAD17B6}" type="pres">
      <dgm:prSet presAssocID="{B70E504A-098B-514B-AC38-BAFB7FEFF6AE}" presName="childComposite" presStyleCnt="0">
        <dgm:presLayoutVars>
          <dgm:chMax val="0"/>
          <dgm:chPref val="0"/>
        </dgm:presLayoutVars>
      </dgm:prSet>
      <dgm:spPr/>
    </dgm:pt>
    <dgm:pt modelId="{4A7893A3-28F7-6044-A0ED-0769A7CBF142}" type="pres">
      <dgm:prSet presAssocID="{B70E504A-098B-514B-AC38-BAFB7FEFF6AE}" presName="ChildAccent" presStyleLbl="solidFgAcc1" presStyleIdx="3" presStyleCnt="9"/>
      <dgm:spPr/>
    </dgm:pt>
    <dgm:pt modelId="{58B59D87-5A04-0647-836A-DDFD5398641C}" type="pres">
      <dgm:prSet presAssocID="{B70E504A-098B-514B-AC38-BAFB7FEFF6AE}" presName="Child" presStyleLbl="revTx" presStyleIdx="4" presStyleCnt="11">
        <dgm:presLayoutVars>
          <dgm:chMax val="0"/>
          <dgm:chPref val="0"/>
          <dgm:bulletEnabled val="1"/>
        </dgm:presLayoutVars>
      </dgm:prSet>
      <dgm:spPr/>
    </dgm:pt>
    <dgm:pt modelId="{6797784B-3F3B-B546-80F5-EB7D72DDB160}" type="pres">
      <dgm:prSet presAssocID="{FE1068C6-A385-7F4F-9EA0-BB961111D653}" presName="childComposite" presStyleCnt="0">
        <dgm:presLayoutVars>
          <dgm:chMax val="0"/>
          <dgm:chPref val="0"/>
        </dgm:presLayoutVars>
      </dgm:prSet>
      <dgm:spPr/>
    </dgm:pt>
    <dgm:pt modelId="{84D774E7-3ACB-1447-ABD5-F8DB5C62A4F0}" type="pres">
      <dgm:prSet presAssocID="{FE1068C6-A385-7F4F-9EA0-BB961111D653}" presName="ChildAccent" presStyleLbl="solidFgAcc1" presStyleIdx="4" presStyleCnt="9"/>
      <dgm:spPr/>
    </dgm:pt>
    <dgm:pt modelId="{B8B9D8F9-3C99-2348-A3AF-E39F06B6A33D}" type="pres">
      <dgm:prSet presAssocID="{FE1068C6-A385-7F4F-9EA0-BB961111D653}" presName="Child" presStyleLbl="revTx" presStyleIdx="5" presStyleCnt="11">
        <dgm:presLayoutVars>
          <dgm:chMax val="0"/>
          <dgm:chPref val="0"/>
          <dgm:bulletEnabled val="1"/>
        </dgm:presLayoutVars>
      </dgm:prSet>
      <dgm:spPr/>
    </dgm:pt>
    <dgm:pt modelId="{326793A9-CA13-7847-8E95-294923059B96}" type="pres">
      <dgm:prSet presAssocID="{DE4F4D0D-D395-8447-8D12-B49CAFEC3E7F}" presName="childComposite" presStyleCnt="0">
        <dgm:presLayoutVars>
          <dgm:chMax val="0"/>
          <dgm:chPref val="0"/>
        </dgm:presLayoutVars>
      </dgm:prSet>
      <dgm:spPr/>
    </dgm:pt>
    <dgm:pt modelId="{B68D4ADA-7071-794B-8728-88BFD5DEFC22}" type="pres">
      <dgm:prSet presAssocID="{DE4F4D0D-D395-8447-8D12-B49CAFEC3E7F}" presName="ChildAccent" presStyleLbl="solidFgAcc1" presStyleIdx="5" presStyleCnt="9"/>
      <dgm:spPr/>
    </dgm:pt>
    <dgm:pt modelId="{5CBDE2C7-225C-8B43-BF90-0E44EA867F68}" type="pres">
      <dgm:prSet presAssocID="{DE4F4D0D-D395-8447-8D12-B49CAFEC3E7F}" presName="Child" presStyleLbl="revTx" presStyleIdx="6" presStyleCnt="11">
        <dgm:presLayoutVars>
          <dgm:chMax val="0"/>
          <dgm:chPref val="0"/>
          <dgm:bulletEnabled val="1"/>
        </dgm:presLayoutVars>
      </dgm:prSet>
      <dgm:spPr/>
    </dgm:pt>
    <dgm:pt modelId="{3FE1F70F-2338-7941-AE71-BB56F99EA609}" type="pres">
      <dgm:prSet presAssocID="{EABFB66C-DF1D-2C40-AC61-F235E44B4657}" presName="root" presStyleCnt="0">
        <dgm:presLayoutVars>
          <dgm:chMax/>
          <dgm:chPref/>
        </dgm:presLayoutVars>
      </dgm:prSet>
      <dgm:spPr/>
    </dgm:pt>
    <dgm:pt modelId="{7406CE01-66BB-8B41-AF2C-E8E70E3AB75E}" type="pres">
      <dgm:prSet presAssocID="{EABFB66C-DF1D-2C40-AC61-F235E44B4657}" presName="rootComposite" presStyleCnt="0">
        <dgm:presLayoutVars/>
      </dgm:prSet>
      <dgm:spPr/>
    </dgm:pt>
    <dgm:pt modelId="{344C6F4A-4B75-1141-AC4E-BE0D0339E998}" type="pres">
      <dgm:prSet presAssocID="{EABFB66C-DF1D-2C40-AC61-F235E44B4657}" presName="ParentAccent" presStyleLbl="alignNode1" presStyleIdx="1" presStyleCnt="2"/>
      <dgm:spPr/>
    </dgm:pt>
    <dgm:pt modelId="{E0D17AC9-80D3-094B-954E-54DA7A0BDA97}" type="pres">
      <dgm:prSet presAssocID="{EABFB66C-DF1D-2C40-AC61-F235E44B4657}" presName="ParentSmallAccent" presStyleLbl="fgAcc1" presStyleIdx="1" presStyleCnt="2"/>
      <dgm:spPr/>
    </dgm:pt>
    <dgm:pt modelId="{C781CAA5-AEF2-7B4B-AE44-31F8321B123D}" type="pres">
      <dgm:prSet presAssocID="{EABFB66C-DF1D-2C40-AC61-F235E44B4657}" presName="Parent" presStyleLbl="revTx" presStyleIdx="7" presStyleCnt="11">
        <dgm:presLayoutVars>
          <dgm:chMax/>
          <dgm:chPref val="4"/>
          <dgm:bulletEnabled val="1"/>
        </dgm:presLayoutVars>
      </dgm:prSet>
      <dgm:spPr/>
    </dgm:pt>
    <dgm:pt modelId="{68427132-EE47-E44F-8457-56BF65ED249D}" type="pres">
      <dgm:prSet presAssocID="{EABFB66C-DF1D-2C40-AC61-F235E44B4657}" presName="childShape" presStyleCnt="0">
        <dgm:presLayoutVars>
          <dgm:chMax val="0"/>
          <dgm:chPref val="0"/>
        </dgm:presLayoutVars>
      </dgm:prSet>
      <dgm:spPr/>
    </dgm:pt>
    <dgm:pt modelId="{784E9292-22C1-D84F-8557-BF09AC947235}" type="pres">
      <dgm:prSet presAssocID="{C200C928-0CD6-0B4D-841E-823C3DE19884}" presName="childComposite" presStyleCnt="0">
        <dgm:presLayoutVars>
          <dgm:chMax val="0"/>
          <dgm:chPref val="0"/>
        </dgm:presLayoutVars>
      </dgm:prSet>
      <dgm:spPr/>
    </dgm:pt>
    <dgm:pt modelId="{795A1EC7-339D-1B4B-992F-A6DBBC587FEC}" type="pres">
      <dgm:prSet presAssocID="{C200C928-0CD6-0B4D-841E-823C3DE19884}" presName="ChildAccent" presStyleLbl="solidFgAcc1" presStyleIdx="6" presStyleCnt="9"/>
      <dgm:spPr/>
    </dgm:pt>
    <dgm:pt modelId="{94FCDB08-8B00-0E4F-99A7-5ADAF147BFFE}" type="pres">
      <dgm:prSet presAssocID="{C200C928-0CD6-0B4D-841E-823C3DE19884}" presName="Child" presStyleLbl="revTx" presStyleIdx="8" presStyleCnt="11">
        <dgm:presLayoutVars>
          <dgm:chMax val="0"/>
          <dgm:chPref val="0"/>
          <dgm:bulletEnabled val="1"/>
        </dgm:presLayoutVars>
      </dgm:prSet>
      <dgm:spPr/>
    </dgm:pt>
    <dgm:pt modelId="{7FACD969-64A0-D04E-A23E-7766A43DAB2D}" type="pres">
      <dgm:prSet presAssocID="{DDB3E972-B4A7-3940-9D49-1244A3B0EA71}" presName="childComposite" presStyleCnt="0">
        <dgm:presLayoutVars>
          <dgm:chMax val="0"/>
          <dgm:chPref val="0"/>
        </dgm:presLayoutVars>
      </dgm:prSet>
      <dgm:spPr/>
    </dgm:pt>
    <dgm:pt modelId="{61B337B4-9C48-BB40-BA8A-883CFAC0517F}" type="pres">
      <dgm:prSet presAssocID="{DDB3E972-B4A7-3940-9D49-1244A3B0EA71}" presName="ChildAccent" presStyleLbl="solidFgAcc1" presStyleIdx="7" presStyleCnt="9"/>
      <dgm:spPr/>
    </dgm:pt>
    <dgm:pt modelId="{83F5CD04-0525-C74E-AFB5-3DE5E8CB231A}" type="pres">
      <dgm:prSet presAssocID="{DDB3E972-B4A7-3940-9D49-1244A3B0EA71}" presName="Child" presStyleLbl="revTx" presStyleIdx="9" presStyleCnt="11">
        <dgm:presLayoutVars>
          <dgm:chMax val="0"/>
          <dgm:chPref val="0"/>
          <dgm:bulletEnabled val="1"/>
        </dgm:presLayoutVars>
      </dgm:prSet>
      <dgm:spPr/>
    </dgm:pt>
    <dgm:pt modelId="{2811303B-9904-1348-BCE9-7AC7C900C795}" type="pres">
      <dgm:prSet presAssocID="{A1C14A5B-F326-C843-A430-2D7B9D1A6B8E}" presName="childComposite" presStyleCnt="0">
        <dgm:presLayoutVars>
          <dgm:chMax val="0"/>
          <dgm:chPref val="0"/>
        </dgm:presLayoutVars>
      </dgm:prSet>
      <dgm:spPr/>
    </dgm:pt>
    <dgm:pt modelId="{6456A751-56DF-8D41-A3FC-0B65950092D7}" type="pres">
      <dgm:prSet presAssocID="{A1C14A5B-F326-C843-A430-2D7B9D1A6B8E}" presName="ChildAccent" presStyleLbl="solidFgAcc1" presStyleIdx="8" presStyleCnt="9"/>
      <dgm:spPr/>
    </dgm:pt>
    <dgm:pt modelId="{F83CA018-6865-2041-9DA8-0366C4DE48DE}" type="pres">
      <dgm:prSet presAssocID="{A1C14A5B-F326-C843-A430-2D7B9D1A6B8E}" presName="Child" presStyleLbl="revTx" presStyleIdx="10" presStyleCnt="11">
        <dgm:presLayoutVars>
          <dgm:chMax val="0"/>
          <dgm:chPref val="0"/>
          <dgm:bulletEnabled val="1"/>
        </dgm:presLayoutVars>
      </dgm:prSet>
      <dgm:spPr/>
    </dgm:pt>
  </dgm:ptLst>
  <dgm:cxnLst>
    <dgm:cxn modelId="{9AD1AC00-64E8-9743-B576-BBCB04492E03}" type="presOf" srcId="{DDB3E972-B4A7-3940-9D49-1244A3B0EA71}" destId="{83F5CD04-0525-C74E-AFB5-3DE5E8CB231A}" srcOrd="0" destOrd="0" presId="urn:microsoft.com/office/officeart/2008/layout/SquareAccentList"/>
    <dgm:cxn modelId="{CEA22310-28C6-F046-A4C6-38230BF00506}" type="presOf" srcId="{C200C928-0CD6-0B4D-841E-823C3DE19884}" destId="{94FCDB08-8B00-0E4F-99A7-5ADAF147BFFE}" srcOrd="0" destOrd="0" presId="urn:microsoft.com/office/officeart/2008/layout/SquareAccentList"/>
    <dgm:cxn modelId="{78D1E315-DB0B-DC4A-9126-64A25BC3B0A3}" srcId="{2F73133A-8216-304A-A9BC-B663CD3E3DB8}" destId="{5FF62FF2-B471-3444-AC07-C48A6D670442}" srcOrd="0" destOrd="0" parTransId="{1668C8D2-1069-8949-8529-D8785784650B}" sibTransId="{194A1A82-B770-0743-A1CB-540522E151FA}"/>
    <dgm:cxn modelId="{DAB32820-5A21-4048-8B45-8363733882D8}" type="presOf" srcId="{BA18AF4D-B65F-7F47-8622-6C10B419A90C}" destId="{E0323A29-C412-5E41-9B32-2A454F9C4EC8}" srcOrd="0" destOrd="0" presId="urn:microsoft.com/office/officeart/2008/layout/SquareAccentList"/>
    <dgm:cxn modelId="{4C925820-5778-B942-971C-605728BBD6C7}" type="presOf" srcId="{2F73133A-8216-304A-A9BC-B663CD3E3DB8}" destId="{E643F700-A8FD-E34E-A6F6-CE2720A3B9D2}" srcOrd="0" destOrd="0" presId="urn:microsoft.com/office/officeart/2008/layout/SquareAccentList"/>
    <dgm:cxn modelId="{6FF21D39-C3C9-9B4C-BD60-AA3549AA7170}" srcId="{5FF62FF2-B471-3444-AC07-C48A6D670442}" destId="{FE1068C6-A385-7F4F-9EA0-BB961111D653}" srcOrd="4" destOrd="0" parTransId="{98369970-AC06-A649-9AE9-888BDF1C97F1}" sibTransId="{A9161851-C3AD-F943-98A9-F12C722D8AC3}"/>
    <dgm:cxn modelId="{58F36E3B-FECA-3147-AAB4-5145EB6D7F99}" type="presOf" srcId="{EABFB66C-DF1D-2C40-AC61-F235E44B4657}" destId="{C781CAA5-AEF2-7B4B-AE44-31F8321B123D}" srcOrd="0" destOrd="0" presId="urn:microsoft.com/office/officeart/2008/layout/SquareAccentList"/>
    <dgm:cxn modelId="{B9ACB43C-5421-AD44-BAB4-55A91B555B2F}" srcId="{EABFB66C-DF1D-2C40-AC61-F235E44B4657}" destId="{C200C928-0CD6-0B4D-841E-823C3DE19884}" srcOrd="0" destOrd="0" parTransId="{C8E7A346-E11D-EE4F-B065-56A6E05A06E3}" sibTransId="{376F972C-65EA-F64B-9713-A23345BEE969}"/>
    <dgm:cxn modelId="{699D2949-FBC2-6045-9886-E0FB427A86BB}" type="presOf" srcId="{FE1068C6-A385-7F4F-9EA0-BB961111D653}" destId="{B8B9D8F9-3C99-2348-A3AF-E39F06B6A33D}" srcOrd="0" destOrd="0" presId="urn:microsoft.com/office/officeart/2008/layout/SquareAccentList"/>
    <dgm:cxn modelId="{7CA8F353-E8A5-F247-843E-77A910EF38A9}" type="presOf" srcId="{DE4F4D0D-D395-8447-8D12-B49CAFEC3E7F}" destId="{5CBDE2C7-225C-8B43-BF90-0E44EA867F68}" srcOrd="0" destOrd="0" presId="urn:microsoft.com/office/officeart/2008/layout/SquareAccentList"/>
    <dgm:cxn modelId="{01E9CC55-93A8-FC49-91BA-623E40CEAD31}" srcId="{5FF62FF2-B471-3444-AC07-C48A6D670442}" destId="{B70E504A-098B-514B-AC38-BAFB7FEFF6AE}" srcOrd="3" destOrd="0" parTransId="{81FD8920-EA2D-5B49-A077-7D122DC071CB}" sibTransId="{487E6650-4833-6B44-8CF2-2E65E31327F0}"/>
    <dgm:cxn modelId="{AFE6D567-BBD5-4940-983B-0115D4485323}" srcId="{EABFB66C-DF1D-2C40-AC61-F235E44B4657}" destId="{DDB3E972-B4A7-3940-9D49-1244A3B0EA71}" srcOrd="1" destOrd="0" parTransId="{339C44C4-BE18-8049-A08B-ED8E39B664BE}" sibTransId="{BD5ADEBF-173E-334D-98A5-28A5F120C755}"/>
    <dgm:cxn modelId="{8598186F-BAF7-B745-8CF7-4B87F160DB8A}" srcId="{5FF62FF2-B471-3444-AC07-C48A6D670442}" destId="{DE4F4D0D-D395-8447-8D12-B49CAFEC3E7F}" srcOrd="5" destOrd="0" parTransId="{5742F165-4820-8C4A-A7A4-1B6A8FBBF24D}" sibTransId="{FECB8275-4BB2-4B43-98E7-A938A1C79CCA}"/>
    <dgm:cxn modelId="{A5810C84-43A2-0049-BBD4-B4AA81F3D29B}" type="presOf" srcId="{B70E504A-098B-514B-AC38-BAFB7FEFF6AE}" destId="{58B59D87-5A04-0647-836A-DDFD5398641C}" srcOrd="0" destOrd="0" presId="urn:microsoft.com/office/officeart/2008/layout/SquareAccentList"/>
    <dgm:cxn modelId="{E8A67393-3DC3-E34E-9FCC-464F0F7C9534}" srcId="{2F73133A-8216-304A-A9BC-B663CD3E3DB8}" destId="{EABFB66C-DF1D-2C40-AC61-F235E44B4657}" srcOrd="1" destOrd="0" parTransId="{428B8943-CFD5-E448-BF90-88791615820E}" sibTransId="{2C696EC6-C413-E641-85AE-418DFF2CCBB3}"/>
    <dgm:cxn modelId="{5E421696-D467-174F-861C-6CADDA3101E8}" type="presOf" srcId="{5FF62FF2-B471-3444-AC07-C48A6D670442}" destId="{E0C3057B-4B9B-A341-BDC4-3D8E0035C09A}" srcOrd="0" destOrd="0" presId="urn:microsoft.com/office/officeart/2008/layout/SquareAccentList"/>
    <dgm:cxn modelId="{6BF4F1A4-F8F2-734C-9BFA-CC3C85D59ACD}" srcId="{5FF62FF2-B471-3444-AC07-C48A6D670442}" destId="{992450E3-FEFD-2C41-BA57-296213AABC3A}" srcOrd="1" destOrd="0" parTransId="{3D702B17-398B-F24B-8681-5088AAFD1C1D}" sibTransId="{57AB2878-844D-E34C-BBB7-B08011DE8420}"/>
    <dgm:cxn modelId="{45BAE4AD-1C3F-7C47-B25C-ABE21077118F}" type="presOf" srcId="{992450E3-FEFD-2C41-BA57-296213AABC3A}" destId="{998390AD-8803-7746-87E0-F20D8E166CDD}" srcOrd="0" destOrd="0" presId="urn:microsoft.com/office/officeart/2008/layout/SquareAccentList"/>
    <dgm:cxn modelId="{E983B3BF-269E-924E-A882-5299FBC15ED9}" srcId="{5FF62FF2-B471-3444-AC07-C48A6D670442}" destId="{BA18AF4D-B65F-7F47-8622-6C10B419A90C}" srcOrd="2" destOrd="0" parTransId="{08EA8582-D22F-F440-96D3-2FF0D250752A}" sibTransId="{84F2BB42-0077-AD4B-87A7-C7EA08A190F7}"/>
    <dgm:cxn modelId="{8CC2A7E3-7D6D-A449-9FBA-39BD86490340}" srcId="{5FF62FF2-B471-3444-AC07-C48A6D670442}" destId="{00ED4DD3-7301-CF40-B666-4D5521D43531}" srcOrd="0" destOrd="0" parTransId="{D6F3C8EC-0BB9-8545-8700-BFF7C7B914DE}" sibTransId="{A4EBBABB-37A2-6546-AB40-334CB96D859A}"/>
    <dgm:cxn modelId="{E7B639E6-EF70-5946-88C3-6975F8C1371F}" type="presOf" srcId="{00ED4DD3-7301-CF40-B666-4D5521D43531}" destId="{64CA163B-700C-B349-AE82-AF25511EB256}" srcOrd="0" destOrd="0" presId="urn:microsoft.com/office/officeart/2008/layout/SquareAccentList"/>
    <dgm:cxn modelId="{087A9CEC-26D8-3F42-8765-35F1A3FBDD31}" srcId="{EABFB66C-DF1D-2C40-AC61-F235E44B4657}" destId="{A1C14A5B-F326-C843-A430-2D7B9D1A6B8E}" srcOrd="2" destOrd="0" parTransId="{FB1FCB7D-439F-674C-9F0A-A37B8B5217C5}" sibTransId="{89A81ACC-5D5D-EC40-B8F3-88D30E8E91DD}"/>
    <dgm:cxn modelId="{E4120AF3-BB6F-494A-A162-D92A6653E25D}" type="presOf" srcId="{A1C14A5B-F326-C843-A430-2D7B9D1A6B8E}" destId="{F83CA018-6865-2041-9DA8-0366C4DE48DE}" srcOrd="0" destOrd="0" presId="urn:microsoft.com/office/officeart/2008/layout/SquareAccentList"/>
    <dgm:cxn modelId="{5D7C2F70-AC0D-6644-BBDE-992E1A8A7518}" type="presParOf" srcId="{E643F700-A8FD-E34E-A6F6-CE2720A3B9D2}" destId="{C6F3A89C-1584-A44E-B9AA-486542B38D13}" srcOrd="0" destOrd="0" presId="urn:microsoft.com/office/officeart/2008/layout/SquareAccentList"/>
    <dgm:cxn modelId="{42727E86-2EF6-9449-98ED-A8185F3E2D5E}" type="presParOf" srcId="{C6F3A89C-1584-A44E-B9AA-486542B38D13}" destId="{BB5822B7-526F-6F40-B4E3-9D0C1E87024D}" srcOrd="0" destOrd="0" presId="urn:microsoft.com/office/officeart/2008/layout/SquareAccentList"/>
    <dgm:cxn modelId="{01850DCA-D999-E84B-96A8-9E270C2AE9B4}" type="presParOf" srcId="{BB5822B7-526F-6F40-B4E3-9D0C1E87024D}" destId="{E380AC4B-5AD4-E64E-907F-E44EAC7A2475}" srcOrd="0" destOrd="0" presId="urn:microsoft.com/office/officeart/2008/layout/SquareAccentList"/>
    <dgm:cxn modelId="{8795B7FB-0381-4348-93C5-C12498C99086}" type="presParOf" srcId="{BB5822B7-526F-6F40-B4E3-9D0C1E87024D}" destId="{E25748CC-0D72-424F-8634-D2252F8E6DDD}" srcOrd="1" destOrd="0" presId="urn:microsoft.com/office/officeart/2008/layout/SquareAccentList"/>
    <dgm:cxn modelId="{E4AEC0AB-B4C9-314D-8D02-A6442DDA80C8}" type="presParOf" srcId="{BB5822B7-526F-6F40-B4E3-9D0C1E87024D}" destId="{E0C3057B-4B9B-A341-BDC4-3D8E0035C09A}" srcOrd="2" destOrd="0" presId="urn:microsoft.com/office/officeart/2008/layout/SquareAccentList"/>
    <dgm:cxn modelId="{9512123E-E61B-C545-8AE3-0AED5390E7B4}" type="presParOf" srcId="{C6F3A89C-1584-A44E-B9AA-486542B38D13}" destId="{AB942B29-D3AA-7D4E-AB5E-A6C6CAA050B7}" srcOrd="1" destOrd="0" presId="urn:microsoft.com/office/officeart/2008/layout/SquareAccentList"/>
    <dgm:cxn modelId="{6CAA887C-CC24-9741-A854-9600B1C7C32C}" type="presParOf" srcId="{AB942B29-D3AA-7D4E-AB5E-A6C6CAA050B7}" destId="{7B63963E-67D4-A940-A175-5A4EBAC9B214}" srcOrd="0" destOrd="0" presId="urn:microsoft.com/office/officeart/2008/layout/SquareAccentList"/>
    <dgm:cxn modelId="{14DDA6B9-940D-F142-8D50-1B62D33A989A}" type="presParOf" srcId="{7B63963E-67D4-A940-A175-5A4EBAC9B214}" destId="{953F2931-7A44-C941-A7B1-EC569830ABEB}" srcOrd="0" destOrd="0" presId="urn:microsoft.com/office/officeart/2008/layout/SquareAccentList"/>
    <dgm:cxn modelId="{0E0660CC-967E-F442-AC85-AD5F3E5C2AB6}" type="presParOf" srcId="{7B63963E-67D4-A940-A175-5A4EBAC9B214}" destId="{64CA163B-700C-B349-AE82-AF25511EB256}" srcOrd="1" destOrd="0" presId="urn:microsoft.com/office/officeart/2008/layout/SquareAccentList"/>
    <dgm:cxn modelId="{7673A1DE-CDDB-7745-863F-692F29E35144}" type="presParOf" srcId="{AB942B29-D3AA-7D4E-AB5E-A6C6CAA050B7}" destId="{D33023FE-5590-A44D-8DE7-4FCF653A51F9}" srcOrd="1" destOrd="0" presId="urn:microsoft.com/office/officeart/2008/layout/SquareAccentList"/>
    <dgm:cxn modelId="{3C67038E-191B-8540-9C53-399746337DFC}" type="presParOf" srcId="{D33023FE-5590-A44D-8DE7-4FCF653A51F9}" destId="{A1FD97D1-DD32-ED40-A6A8-9497F2CD7C38}" srcOrd="0" destOrd="0" presId="urn:microsoft.com/office/officeart/2008/layout/SquareAccentList"/>
    <dgm:cxn modelId="{C83A7E17-F7E4-6944-B1E0-79F8C327C2E6}" type="presParOf" srcId="{D33023FE-5590-A44D-8DE7-4FCF653A51F9}" destId="{998390AD-8803-7746-87E0-F20D8E166CDD}" srcOrd="1" destOrd="0" presId="urn:microsoft.com/office/officeart/2008/layout/SquareAccentList"/>
    <dgm:cxn modelId="{0CD31D23-A73D-4A47-81E8-971B3A548DB5}" type="presParOf" srcId="{AB942B29-D3AA-7D4E-AB5E-A6C6CAA050B7}" destId="{166BB004-EAAE-A342-9F3C-A8A3FBDB8DCB}" srcOrd="2" destOrd="0" presId="urn:microsoft.com/office/officeart/2008/layout/SquareAccentList"/>
    <dgm:cxn modelId="{D496EAFD-463D-C745-BFAE-B90A25C653D8}" type="presParOf" srcId="{166BB004-EAAE-A342-9F3C-A8A3FBDB8DCB}" destId="{2687363A-1BC6-E342-9FAC-58E8B2B1C48F}" srcOrd="0" destOrd="0" presId="urn:microsoft.com/office/officeart/2008/layout/SquareAccentList"/>
    <dgm:cxn modelId="{5C903F97-4597-5542-A6D7-67EF1A413977}" type="presParOf" srcId="{166BB004-EAAE-A342-9F3C-A8A3FBDB8DCB}" destId="{E0323A29-C412-5E41-9B32-2A454F9C4EC8}" srcOrd="1" destOrd="0" presId="urn:microsoft.com/office/officeart/2008/layout/SquareAccentList"/>
    <dgm:cxn modelId="{9D0B6BA9-C046-0F49-8A84-83B203D13ABC}" type="presParOf" srcId="{AB942B29-D3AA-7D4E-AB5E-A6C6CAA050B7}" destId="{426656A6-77E4-3541-AA85-57A57CAD17B6}" srcOrd="3" destOrd="0" presId="urn:microsoft.com/office/officeart/2008/layout/SquareAccentList"/>
    <dgm:cxn modelId="{7139B34F-BEF1-2F4C-A807-155C94A636D3}" type="presParOf" srcId="{426656A6-77E4-3541-AA85-57A57CAD17B6}" destId="{4A7893A3-28F7-6044-A0ED-0769A7CBF142}" srcOrd="0" destOrd="0" presId="urn:microsoft.com/office/officeart/2008/layout/SquareAccentList"/>
    <dgm:cxn modelId="{DCC60C37-040E-3540-94F3-CEC05448F38C}" type="presParOf" srcId="{426656A6-77E4-3541-AA85-57A57CAD17B6}" destId="{58B59D87-5A04-0647-836A-DDFD5398641C}" srcOrd="1" destOrd="0" presId="urn:microsoft.com/office/officeart/2008/layout/SquareAccentList"/>
    <dgm:cxn modelId="{204B2DE7-686B-D447-8A03-44756034788C}" type="presParOf" srcId="{AB942B29-D3AA-7D4E-AB5E-A6C6CAA050B7}" destId="{6797784B-3F3B-B546-80F5-EB7D72DDB160}" srcOrd="4" destOrd="0" presId="urn:microsoft.com/office/officeart/2008/layout/SquareAccentList"/>
    <dgm:cxn modelId="{3A031EBF-8BEA-A24F-A103-8A29213114C2}" type="presParOf" srcId="{6797784B-3F3B-B546-80F5-EB7D72DDB160}" destId="{84D774E7-3ACB-1447-ABD5-F8DB5C62A4F0}" srcOrd="0" destOrd="0" presId="urn:microsoft.com/office/officeart/2008/layout/SquareAccentList"/>
    <dgm:cxn modelId="{A978909E-E3D7-8A4E-B301-016CB027003A}" type="presParOf" srcId="{6797784B-3F3B-B546-80F5-EB7D72DDB160}" destId="{B8B9D8F9-3C99-2348-A3AF-E39F06B6A33D}" srcOrd="1" destOrd="0" presId="urn:microsoft.com/office/officeart/2008/layout/SquareAccentList"/>
    <dgm:cxn modelId="{EFE9E75E-49B7-ED42-BBCB-FEC91ACFD23E}" type="presParOf" srcId="{AB942B29-D3AA-7D4E-AB5E-A6C6CAA050B7}" destId="{326793A9-CA13-7847-8E95-294923059B96}" srcOrd="5" destOrd="0" presId="urn:microsoft.com/office/officeart/2008/layout/SquareAccentList"/>
    <dgm:cxn modelId="{E0951E1D-1F8C-F74C-9B97-10C55AFB98EC}" type="presParOf" srcId="{326793A9-CA13-7847-8E95-294923059B96}" destId="{B68D4ADA-7071-794B-8728-88BFD5DEFC22}" srcOrd="0" destOrd="0" presId="urn:microsoft.com/office/officeart/2008/layout/SquareAccentList"/>
    <dgm:cxn modelId="{D2AF213A-67FC-6D44-BF4C-65C46190ACFC}" type="presParOf" srcId="{326793A9-CA13-7847-8E95-294923059B96}" destId="{5CBDE2C7-225C-8B43-BF90-0E44EA867F68}" srcOrd="1" destOrd="0" presId="urn:microsoft.com/office/officeart/2008/layout/SquareAccentList"/>
    <dgm:cxn modelId="{E8628F1B-DFD3-2842-8DC3-388ACC31F4A8}" type="presParOf" srcId="{E643F700-A8FD-E34E-A6F6-CE2720A3B9D2}" destId="{3FE1F70F-2338-7941-AE71-BB56F99EA609}" srcOrd="1" destOrd="0" presId="urn:microsoft.com/office/officeart/2008/layout/SquareAccentList"/>
    <dgm:cxn modelId="{F268C7B0-4151-6D42-9742-349A6E1AE2E7}" type="presParOf" srcId="{3FE1F70F-2338-7941-AE71-BB56F99EA609}" destId="{7406CE01-66BB-8B41-AF2C-E8E70E3AB75E}" srcOrd="0" destOrd="0" presId="urn:microsoft.com/office/officeart/2008/layout/SquareAccentList"/>
    <dgm:cxn modelId="{35F51386-FDB8-244A-89C6-3A427F899F98}" type="presParOf" srcId="{7406CE01-66BB-8B41-AF2C-E8E70E3AB75E}" destId="{344C6F4A-4B75-1141-AC4E-BE0D0339E998}" srcOrd="0" destOrd="0" presId="urn:microsoft.com/office/officeart/2008/layout/SquareAccentList"/>
    <dgm:cxn modelId="{BD854EC4-4F60-A048-A8CF-23BB1F78481B}" type="presParOf" srcId="{7406CE01-66BB-8B41-AF2C-E8E70E3AB75E}" destId="{E0D17AC9-80D3-094B-954E-54DA7A0BDA97}" srcOrd="1" destOrd="0" presId="urn:microsoft.com/office/officeart/2008/layout/SquareAccentList"/>
    <dgm:cxn modelId="{CD4275E2-D2DA-1345-80DA-64C12753BB92}" type="presParOf" srcId="{7406CE01-66BB-8B41-AF2C-E8E70E3AB75E}" destId="{C781CAA5-AEF2-7B4B-AE44-31F8321B123D}" srcOrd="2" destOrd="0" presId="urn:microsoft.com/office/officeart/2008/layout/SquareAccentList"/>
    <dgm:cxn modelId="{340BF760-09A2-0546-AAA7-E37FAE87889F}" type="presParOf" srcId="{3FE1F70F-2338-7941-AE71-BB56F99EA609}" destId="{68427132-EE47-E44F-8457-56BF65ED249D}" srcOrd="1" destOrd="0" presId="urn:microsoft.com/office/officeart/2008/layout/SquareAccentList"/>
    <dgm:cxn modelId="{A680CB3D-E5F9-EB4B-917F-A926A14301C4}" type="presParOf" srcId="{68427132-EE47-E44F-8457-56BF65ED249D}" destId="{784E9292-22C1-D84F-8557-BF09AC947235}" srcOrd="0" destOrd="0" presId="urn:microsoft.com/office/officeart/2008/layout/SquareAccentList"/>
    <dgm:cxn modelId="{B14C5545-89E6-C644-9C89-E4BD5AA68D83}" type="presParOf" srcId="{784E9292-22C1-D84F-8557-BF09AC947235}" destId="{795A1EC7-339D-1B4B-992F-A6DBBC587FEC}" srcOrd="0" destOrd="0" presId="urn:microsoft.com/office/officeart/2008/layout/SquareAccentList"/>
    <dgm:cxn modelId="{6F4B7316-6B84-5443-8545-9B6AE6345E17}" type="presParOf" srcId="{784E9292-22C1-D84F-8557-BF09AC947235}" destId="{94FCDB08-8B00-0E4F-99A7-5ADAF147BFFE}" srcOrd="1" destOrd="0" presId="urn:microsoft.com/office/officeart/2008/layout/SquareAccentList"/>
    <dgm:cxn modelId="{8D856311-84AE-8F4A-B365-101EC35FD9E4}" type="presParOf" srcId="{68427132-EE47-E44F-8457-56BF65ED249D}" destId="{7FACD969-64A0-D04E-A23E-7766A43DAB2D}" srcOrd="1" destOrd="0" presId="urn:microsoft.com/office/officeart/2008/layout/SquareAccentList"/>
    <dgm:cxn modelId="{556AA28B-FAEB-B547-8DCD-7ECF690D9286}" type="presParOf" srcId="{7FACD969-64A0-D04E-A23E-7766A43DAB2D}" destId="{61B337B4-9C48-BB40-BA8A-883CFAC0517F}" srcOrd="0" destOrd="0" presId="urn:microsoft.com/office/officeart/2008/layout/SquareAccentList"/>
    <dgm:cxn modelId="{A80E114D-3967-7D4C-B8E8-7238346662F3}" type="presParOf" srcId="{7FACD969-64A0-D04E-A23E-7766A43DAB2D}" destId="{83F5CD04-0525-C74E-AFB5-3DE5E8CB231A}" srcOrd="1" destOrd="0" presId="urn:microsoft.com/office/officeart/2008/layout/SquareAccentList"/>
    <dgm:cxn modelId="{1E1F4A19-C07F-6242-B943-063B2B9E5C7E}" type="presParOf" srcId="{68427132-EE47-E44F-8457-56BF65ED249D}" destId="{2811303B-9904-1348-BCE9-7AC7C900C795}" srcOrd="2" destOrd="0" presId="urn:microsoft.com/office/officeart/2008/layout/SquareAccentList"/>
    <dgm:cxn modelId="{8EB5C5D9-9CDB-C846-83CF-2DBA8DAB3ADF}" type="presParOf" srcId="{2811303B-9904-1348-BCE9-7AC7C900C795}" destId="{6456A751-56DF-8D41-A3FC-0B65950092D7}" srcOrd="0" destOrd="0" presId="urn:microsoft.com/office/officeart/2008/layout/SquareAccentList"/>
    <dgm:cxn modelId="{599B4B7C-F75A-B64E-9A39-ED1FBC143EEE}" type="presParOf" srcId="{2811303B-9904-1348-BCE9-7AC7C900C795}" destId="{F83CA018-6865-2041-9DA8-0366C4DE48DE}"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4C88F6-91C2-9D44-9C41-C396835CD2BA}"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tr-TR"/>
        </a:p>
      </dgm:t>
    </dgm:pt>
    <dgm:pt modelId="{F8AEC374-0110-274B-A008-137809C183BB}">
      <dgm:prSet phldrT="[Metin]"/>
      <dgm:spPr/>
      <dgm:t>
        <a:bodyPr/>
        <a:lstStyle/>
        <a:p>
          <a:r>
            <a:rPr lang="tr-TR" dirty="0" err="1"/>
            <a:t>Malignant</a:t>
          </a:r>
          <a:endParaRPr lang="tr-TR" dirty="0"/>
        </a:p>
      </dgm:t>
    </dgm:pt>
    <dgm:pt modelId="{848C71B3-2C36-2E46-8916-540C8517E2CD}" type="parTrans" cxnId="{BF75DEB9-A258-F947-BAE6-D22C0CA424E4}">
      <dgm:prSet/>
      <dgm:spPr/>
      <dgm:t>
        <a:bodyPr/>
        <a:lstStyle/>
        <a:p>
          <a:endParaRPr lang="tr-TR"/>
        </a:p>
      </dgm:t>
    </dgm:pt>
    <dgm:pt modelId="{DD0E9D07-7A10-F445-95F8-F7A5483B83C4}" type="sibTrans" cxnId="{BF75DEB9-A258-F947-BAE6-D22C0CA424E4}">
      <dgm:prSet/>
      <dgm:spPr/>
      <dgm:t>
        <a:bodyPr/>
        <a:lstStyle/>
        <a:p>
          <a:endParaRPr lang="tr-TR"/>
        </a:p>
      </dgm:t>
    </dgm:pt>
    <dgm:pt modelId="{62A36DEC-99B3-704E-AEF1-58950FE11E04}">
      <dgm:prSet phldrT="[Metin]"/>
      <dgm:spPr/>
      <dgm:t>
        <a:bodyPr/>
        <a:lstStyle/>
        <a:p>
          <a:r>
            <a:rPr lang="tr-TR" dirty="0" err="1"/>
            <a:t>Acute</a:t>
          </a:r>
          <a:r>
            <a:rPr lang="tr-TR" dirty="0"/>
            <a:t> </a:t>
          </a:r>
          <a:r>
            <a:rPr lang="tr-TR" dirty="0" err="1"/>
            <a:t>leukemia</a:t>
          </a:r>
          <a:endParaRPr lang="tr-TR" dirty="0"/>
        </a:p>
      </dgm:t>
    </dgm:pt>
    <dgm:pt modelId="{EC7E2633-D44C-4945-A054-E2BFF1918467}" type="parTrans" cxnId="{B1629024-2F77-BB48-9F45-6C2A6FDF3AF6}">
      <dgm:prSet/>
      <dgm:spPr/>
      <dgm:t>
        <a:bodyPr/>
        <a:lstStyle/>
        <a:p>
          <a:endParaRPr lang="tr-TR"/>
        </a:p>
      </dgm:t>
    </dgm:pt>
    <dgm:pt modelId="{6AB10D03-E1C5-6646-8351-64B7B4F8070D}" type="sibTrans" cxnId="{B1629024-2F77-BB48-9F45-6C2A6FDF3AF6}">
      <dgm:prSet/>
      <dgm:spPr/>
      <dgm:t>
        <a:bodyPr/>
        <a:lstStyle/>
        <a:p>
          <a:endParaRPr lang="tr-TR"/>
        </a:p>
      </dgm:t>
    </dgm:pt>
    <dgm:pt modelId="{8F810E9B-CB57-6542-A6AE-99510CA7FFE3}">
      <dgm:prSet phldrT="[Metin]"/>
      <dgm:spPr/>
      <dgm:t>
        <a:bodyPr/>
        <a:lstStyle/>
        <a:p>
          <a:r>
            <a:rPr lang="tr-TR" dirty="0" err="1"/>
            <a:t>Myelodysplastic</a:t>
          </a:r>
          <a:r>
            <a:rPr lang="tr-TR" dirty="0"/>
            <a:t> </a:t>
          </a:r>
          <a:r>
            <a:rPr lang="tr-TR" dirty="0" err="1"/>
            <a:t>Syndromes</a:t>
          </a:r>
          <a:endParaRPr lang="tr-TR" dirty="0"/>
        </a:p>
      </dgm:t>
    </dgm:pt>
    <dgm:pt modelId="{A31DFE05-F362-884A-8FA1-F492D6EA5E84}" type="parTrans" cxnId="{EC6643AA-EBF6-454C-B18F-CF02CF3FA8DC}">
      <dgm:prSet/>
      <dgm:spPr/>
      <dgm:t>
        <a:bodyPr/>
        <a:lstStyle/>
        <a:p>
          <a:endParaRPr lang="tr-TR"/>
        </a:p>
      </dgm:t>
    </dgm:pt>
    <dgm:pt modelId="{938AF60A-716E-C645-B63B-43CE80151270}" type="sibTrans" cxnId="{EC6643AA-EBF6-454C-B18F-CF02CF3FA8DC}">
      <dgm:prSet/>
      <dgm:spPr/>
      <dgm:t>
        <a:bodyPr/>
        <a:lstStyle/>
        <a:p>
          <a:endParaRPr lang="tr-TR"/>
        </a:p>
      </dgm:t>
    </dgm:pt>
    <dgm:pt modelId="{03FFFF98-3FF6-764C-8B26-F67999DB8F21}">
      <dgm:prSet phldrT="[Metin]"/>
      <dgm:spPr/>
      <dgm:t>
        <a:bodyPr/>
        <a:lstStyle/>
        <a:p>
          <a:r>
            <a:rPr lang="tr-TR" dirty="0" err="1"/>
            <a:t>Non-Malignant</a:t>
          </a:r>
          <a:endParaRPr lang="tr-TR" dirty="0"/>
        </a:p>
      </dgm:t>
    </dgm:pt>
    <dgm:pt modelId="{CB918F43-E5F6-FF40-A36A-2A4F1B8C1BA6}" type="parTrans" cxnId="{E1690CD7-A3FA-9944-B52B-77A2FD214032}">
      <dgm:prSet/>
      <dgm:spPr/>
      <dgm:t>
        <a:bodyPr/>
        <a:lstStyle/>
        <a:p>
          <a:endParaRPr lang="tr-TR"/>
        </a:p>
      </dgm:t>
    </dgm:pt>
    <dgm:pt modelId="{55103D83-DDF4-2B4B-AA1B-AFE4496BD545}" type="sibTrans" cxnId="{E1690CD7-A3FA-9944-B52B-77A2FD214032}">
      <dgm:prSet/>
      <dgm:spPr/>
      <dgm:t>
        <a:bodyPr/>
        <a:lstStyle/>
        <a:p>
          <a:endParaRPr lang="tr-TR"/>
        </a:p>
      </dgm:t>
    </dgm:pt>
    <dgm:pt modelId="{01D8E38E-90A9-5E46-B5DC-0C33EBC5E5C4}">
      <dgm:prSet phldrT="[Metin]"/>
      <dgm:spPr/>
      <dgm:t>
        <a:bodyPr/>
        <a:lstStyle/>
        <a:p>
          <a:r>
            <a:rPr lang="tr-TR" dirty="0" err="1"/>
            <a:t>Myelofibrosis</a:t>
          </a:r>
          <a:endParaRPr lang="tr-TR" dirty="0"/>
        </a:p>
      </dgm:t>
    </dgm:pt>
    <dgm:pt modelId="{7B614EBB-05DC-1B43-B360-024573BC0762}" type="parTrans" cxnId="{A47E83D1-53BB-2040-A4E0-B3902716E8B6}">
      <dgm:prSet/>
      <dgm:spPr/>
      <dgm:t>
        <a:bodyPr/>
        <a:lstStyle/>
        <a:p>
          <a:endParaRPr lang="tr-TR"/>
        </a:p>
      </dgm:t>
    </dgm:pt>
    <dgm:pt modelId="{4288DA85-D1D2-7049-A497-F44897A8CB08}" type="sibTrans" cxnId="{A47E83D1-53BB-2040-A4E0-B3902716E8B6}">
      <dgm:prSet/>
      <dgm:spPr/>
      <dgm:t>
        <a:bodyPr/>
        <a:lstStyle/>
        <a:p>
          <a:endParaRPr lang="tr-TR"/>
        </a:p>
      </dgm:t>
    </dgm:pt>
    <dgm:pt modelId="{95D3939D-5110-A54C-9877-BE33E748E417}">
      <dgm:prSet phldrT="[Metin]"/>
      <dgm:spPr/>
      <dgm:t>
        <a:bodyPr/>
        <a:lstStyle/>
        <a:p>
          <a:r>
            <a:rPr lang="tr-TR" dirty="0" err="1"/>
            <a:t>Infectious</a:t>
          </a:r>
          <a:r>
            <a:rPr lang="tr-TR" dirty="0"/>
            <a:t> (</a:t>
          </a:r>
          <a:r>
            <a:rPr lang="tr-TR" dirty="0" err="1"/>
            <a:t>fungal</a:t>
          </a:r>
          <a:r>
            <a:rPr lang="tr-TR" dirty="0"/>
            <a:t>, </a:t>
          </a:r>
          <a:r>
            <a:rPr lang="tr-TR" dirty="0" err="1"/>
            <a:t>tuberculosis</a:t>
          </a:r>
          <a:r>
            <a:rPr lang="tr-TR" dirty="0"/>
            <a:t>)</a:t>
          </a:r>
        </a:p>
      </dgm:t>
    </dgm:pt>
    <dgm:pt modelId="{79DB0686-5FA6-8E48-8ED3-A4A5A7EFC456}" type="parTrans" cxnId="{B762AA13-9D6F-5648-B162-C7545AE4F8D6}">
      <dgm:prSet/>
      <dgm:spPr/>
      <dgm:t>
        <a:bodyPr/>
        <a:lstStyle/>
        <a:p>
          <a:endParaRPr lang="tr-TR"/>
        </a:p>
      </dgm:t>
    </dgm:pt>
    <dgm:pt modelId="{DA7926C9-4728-4A41-803E-7978DD464DB2}" type="sibTrans" cxnId="{B762AA13-9D6F-5648-B162-C7545AE4F8D6}">
      <dgm:prSet/>
      <dgm:spPr/>
      <dgm:t>
        <a:bodyPr/>
        <a:lstStyle/>
        <a:p>
          <a:endParaRPr lang="tr-TR"/>
        </a:p>
      </dgm:t>
    </dgm:pt>
    <dgm:pt modelId="{82277F5E-9CF4-2E4B-8BDE-A586D838D053}">
      <dgm:prSet phldrT="[Metin]"/>
      <dgm:spPr/>
      <dgm:t>
        <a:bodyPr/>
        <a:lstStyle/>
        <a:p>
          <a:r>
            <a:rPr lang="tr-TR" dirty="0" err="1"/>
            <a:t>Chronic</a:t>
          </a:r>
          <a:r>
            <a:rPr lang="tr-TR" dirty="0"/>
            <a:t> </a:t>
          </a:r>
          <a:r>
            <a:rPr lang="tr-TR" dirty="0" err="1"/>
            <a:t>leukemia</a:t>
          </a:r>
          <a:r>
            <a:rPr lang="tr-TR" dirty="0"/>
            <a:t>(</a:t>
          </a:r>
          <a:r>
            <a:rPr lang="tr-TR" dirty="0" err="1"/>
            <a:t>Myeloprolifetive</a:t>
          </a:r>
          <a:r>
            <a:rPr lang="tr-TR" dirty="0"/>
            <a:t> </a:t>
          </a:r>
          <a:r>
            <a:rPr lang="tr-TR" dirty="0" err="1"/>
            <a:t>Neoplasms</a:t>
          </a:r>
          <a:r>
            <a:rPr lang="tr-TR" dirty="0"/>
            <a:t> (</a:t>
          </a:r>
          <a:r>
            <a:rPr lang="tr-TR" dirty="0" err="1"/>
            <a:t>mpn</a:t>
          </a:r>
          <a:r>
            <a:rPr lang="tr-TR" dirty="0"/>
            <a:t>)</a:t>
          </a:r>
        </a:p>
      </dgm:t>
    </dgm:pt>
    <dgm:pt modelId="{494CE45A-9ED5-FD40-A86E-B804EC9716F6}" type="parTrans" cxnId="{F853F389-00AA-DD4C-AD12-97D29DB764E6}">
      <dgm:prSet/>
      <dgm:spPr/>
      <dgm:t>
        <a:bodyPr/>
        <a:lstStyle/>
        <a:p>
          <a:endParaRPr lang="tr-TR"/>
        </a:p>
      </dgm:t>
    </dgm:pt>
    <dgm:pt modelId="{37AEC627-738B-674A-B79D-54808034CD79}" type="sibTrans" cxnId="{F853F389-00AA-DD4C-AD12-97D29DB764E6}">
      <dgm:prSet/>
      <dgm:spPr/>
      <dgm:t>
        <a:bodyPr/>
        <a:lstStyle/>
        <a:p>
          <a:endParaRPr lang="tr-TR"/>
        </a:p>
      </dgm:t>
    </dgm:pt>
    <dgm:pt modelId="{300E39D2-4B5D-634C-9E5B-E940643BDFD2}">
      <dgm:prSet phldrT="[Metin]"/>
      <dgm:spPr/>
      <dgm:t>
        <a:bodyPr/>
        <a:lstStyle/>
        <a:p>
          <a:r>
            <a:rPr lang="tr-TR" dirty="0" err="1"/>
            <a:t>Multipl</a:t>
          </a:r>
          <a:r>
            <a:rPr lang="tr-TR" dirty="0"/>
            <a:t> </a:t>
          </a:r>
          <a:r>
            <a:rPr lang="tr-TR" dirty="0" err="1"/>
            <a:t>Myeloma</a:t>
          </a:r>
          <a:endParaRPr lang="tr-TR" dirty="0"/>
        </a:p>
      </dgm:t>
    </dgm:pt>
    <dgm:pt modelId="{162C4F9E-ABF5-834F-A9E0-2718D6F74924}" type="parTrans" cxnId="{DB3AC6B7-5636-B241-A8B3-5D95A96D9819}">
      <dgm:prSet/>
      <dgm:spPr/>
      <dgm:t>
        <a:bodyPr/>
        <a:lstStyle/>
        <a:p>
          <a:endParaRPr lang="tr-TR"/>
        </a:p>
      </dgm:t>
    </dgm:pt>
    <dgm:pt modelId="{BC60BBB1-9179-D944-B0EF-D448B4368BB0}" type="sibTrans" cxnId="{DB3AC6B7-5636-B241-A8B3-5D95A96D9819}">
      <dgm:prSet/>
      <dgm:spPr/>
      <dgm:t>
        <a:bodyPr/>
        <a:lstStyle/>
        <a:p>
          <a:endParaRPr lang="tr-TR"/>
        </a:p>
      </dgm:t>
    </dgm:pt>
    <dgm:pt modelId="{840AD6EC-9FDB-B14F-B5EE-238BCDDA4D5D}">
      <dgm:prSet phldrT="[Metin]"/>
      <dgm:spPr/>
      <dgm:t>
        <a:bodyPr/>
        <a:lstStyle/>
        <a:p>
          <a:r>
            <a:rPr lang="tr-TR" dirty="0" err="1"/>
            <a:t>Metastatic</a:t>
          </a:r>
          <a:r>
            <a:rPr lang="tr-TR" dirty="0"/>
            <a:t> </a:t>
          </a:r>
          <a:r>
            <a:rPr lang="tr-TR" dirty="0" err="1"/>
            <a:t>Cancer</a:t>
          </a:r>
          <a:endParaRPr lang="tr-TR" dirty="0"/>
        </a:p>
      </dgm:t>
    </dgm:pt>
    <dgm:pt modelId="{C0AF393A-2D86-934E-BBB1-2DF255162DE5}" type="parTrans" cxnId="{B4C5CCB7-1754-604F-B5DB-5BD73DE1BB32}">
      <dgm:prSet/>
      <dgm:spPr/>
      <dgm:t>
        <a:bodyPr/>
        <a:lstStyle/>
        <a:p>
          <a:endParaRPr lang="tr-TR"/>
        </a:p>
      </dgm:t>
    </dgm:pt>
    <dgm:pt modelId="{4DB04C54-C1B6-7944-90C8-AE7EDBD1D1A7}" type="sibTrans" cxnId="{B4C5CCB7-1754-604F-B5DB-5BD73DE1BB32}">
      <dgm:prSet/>
      <dgm:spPr/>
      <dgm:t>
        <a:bodyPr/>
        <a:lstStyle/>
        <a:p>
          <a:endParaRPr lang="tr-TR"/>
        </a:p>
      </dgm:t>
    </dgm:pt>
    <dgm:pt modelId="{F769A9AB-8875-5848-BBCE-8E0B1C617835}">
      <dgm:prSet phldrT="[Metin]"/>
      <dgm:spPr/>
      <dgm:t>
        <a:bodyPr/>
        <a:lstStyle/>
        <a:p>
          <a:r>
            <a:rPr lang="tr-TR" dirty="0"/>
            <a:t>Storage </a:t>
          </a:r>
          <a:r>
            <a:rPr lang="tr-TR" dirty="0" err="1"/>
            <a:t>diseases</a:t>
          </a:r>
          <a:endParaRPr lang="tr-TR" dirty="0"/>
        </a:p>
      </dgm:t>
    </dgm:pt>
    <dgm:pt modelId="{003744CC-C1A3-AC47-B823-B7ADD545CCCD}" type="parTrans" cxnId="{DBB41D2F-7BCD-7E42-8100-58E76FB60C22}">
      <dgm:prSet/>
      <dgm:spPr/>
      <dgm:t>
        <a:bodyPr/>
        <a:lstStyle/>
        <a:p>
          <a:endParaRPr lang="tr-TR"/>
        </a:p>
      </dgm:t>
    </dgm:pt>
    <dgm:pt modelId="{D6D82E1D-E8CB-C445-9274-754145A44CA2}" type="sibTrans" cxnId="{DBB41D2F-7BCD-7E42-8100-58E76FB60C22}">
      <dgm:prSet/>
      <dgm:spPr/>
      <dgm:t>
        <a:bodyPr/>
        <a:lstStyle/>
        <a:p>
          <a:endParaRPr lang="tr-TR"/>
        </a:p>
      </dgm:t>
    </dgm:pt>
    <dgm:pt modelId="{38F8954F-A3C8-6143-B6AD-239D639CBD73}" type="pres">
      <dgm:prSet presAssocID="{BC4C88F6-91C2-9D44-9C41-C396835CD2BA}" presName="Name0" presStyleCnt="0">
        <dgm:presLayoutVars>
          <dgm:dir/>
          <dgm:animLvl val="lvl"/>
          <dgm:resizeHandles/>
        </dgm:presLayoutVars>
      </dgm:prSet>
      <dgm:spPr/>
    </dgm:pt>
    <dgm:pt modelId="{B0BA5140-8845-BC4A-AC2B-CC72093F3F59}" type="pres">
      <dgm:prSet presAssocID="{F8AEC374-0110-274B-A008-137809C183BB}" presName="linNode" presStyleCnt="0"/>
      <dgm:spPr/>
    </dgm:pt>
    <dgm:pt modelId="{CDE313A6-69F3-4A49-8327-16964EF48F8D}" type="pres">
      <dgm:prSet presAssocID="{F8AEC374-0110-274B-A008-137809C183BB}" presName="parentShp" presStyleLbl="node1" presStyleIdx="0" presStyleCnt="2">
        <dgm:presLayoutVars>
          <dgm:bulletEnabled val="1"/>
        </dgm:presLayoutVars>
      </dgm:prSet>
      <dgm:spPr/>
    </dgm:pt>
    <dgm:pt modelId="{1E6BC578-0244-7F4D-AB13-874771FD24BE}" type="pres">
      <dgm:prSet presAssocID="{F8AEC374-0110-274B-A008-137809C183BB}" presName="childShp" presStyleLbl="bgAccFollowNode1" presStyleIdx="0" presStyleCnt="2">
        <dgm:presLayoutVars>
          <dgm:bulletEnabled val="1"/>
        </dgm:presLayoutVars>
      </dgm:prSet>
      <dgm:spPr/>
    </dgm:pt>
    <dgm:pt modelId="{A20AE78F-8B17-394B-B856-7E3A923CC817}" type="pres">
      <dgm:prSet presAssocID="{DD0E9D07-7A10-F445-95F8-F7A5483B83C4}" presName="spacing" presStyleCnt="0"/>
      <dgm:spPr/>
    </dgm:pt>
    <dgm:pt modelId="{C5EDB353-E057-214E-A61C-95A2B8FAD472}" type="pres">
      <dgm:prSet presAssocID="{03FFFF98-3FF6-764C-8B26-F67999DB8F21}" presName="linNode" presStyleCnt="0"/>
      <dgm:spPr/>
    </dgm:pt>
    <dgm:pt modelId="{CBCDC3DC-5996-3F43-BC95-1B24AABBAB2D}" type="pres">
      <dgm:prSet presAssocID="{03FFFF98-3FF6-764C-8B26-F67999DB8F21}" presName="parentShp" presStyleLbl="node1" presStyleIdx="1" presStyleCnt="2">
        <dgm:presLayoutVars>
          <dgm:bulletEnabled val="1"/>
        </dgm:presLayoutVars>
      </dgm:prSet>
      <dgm:spPr/>
    </dgm:pt>
    <dgm:pt modelId="{A1A54237-73E3-3F4E-BE0C-E7ABD19CFFBF}" type="pres">
      <dgm:prSet presAssocID="{03FFFF98-3FF6-764C-8B26-F67999DB8F21}" presName="childShp" presStyleLbl="bgAccFollowNode1" presStyleIdx="1" presStyleCnt="2">
        <dgm:presLayoutVars>
          <dgm:bulletEnabled val="1"/>
        </dgm:presLayoutVars>
      </dgm:prSet>
      <dgm:spPr/>
    </dgm:pt>
  </dgm:ptLst>
  <dgm:cxnLst>
    <dgm:cxn modelId="{B762AA13-9D6F-5648-B162-C7545AE4F8D6}" srcId="{03FFFF98-3FF6-764C-8B26-F67999DB8F21}" destId="{95D3939D-5110-A54C-9877-BE33E748E417}" srcOrd="1" destOrd="0" parTransId="{79DB0686-5FA6-8E48-8ED3-A4A5A7EFC456}" sibTransId="{DA7926C9-4728-4A41-803E-7978DD464DB2}"/>
    <dgm:cxn modelId="{FC65F41E-2880-0348-8054-3782366A0046}" type="presOf" srcId="{03FFFF98-3FF6-764C-8B26-F67999DB8F21}" destId="{CBCDC3DC-5996-3F43-BC95-1B24AABBAB2D}" srcOrd="0" destOrd="0" presId="urn:microsoft.com/office/officeart/2005/8/layout/vList6"/>
    <dgm:cxn modelId="{ADFBD222-54DA-D54B-8197-DC00401F3CA1}" type="presOf" srcId="{BC4C88F6-91C2-9D44-9C41-C396835CD2BA}" destId="{38F8954F-A3C8-6143-B6AD-239D639CBD73}" srcOrd="0" destOrd="0" presId="urn:microsoft.com/office/officeart/2005/8/layout/vList6"/>
    <dgm:cxn modelId="{B1629024-2F77-BB48-9F45-6C2A6FDF3AF6}" srcId="{F8AEC374-0110-274B-A008-137809C183BB}" destId="{62A36DEC-99B3-704E-AEF1-58950FE11E04}" srcOrd="0" destOrd="0" parTransId="{EC7E2633-D44C-4945-A054-E2BFF1918467}" sibTransId="{6AB10D03-E1C5-6646-8351-64B7B4F8070D}"/>
    <dgm:cxn modelId="{DBB41D2F-7BCD-7E42-8100-58E76FB60C22}" srcId="{03FFFF98-3FF6-764C-8B26-F67999DB8F21}" destId="{F769A9AB-8875-5848-BBCE-8E0B1C617835}" srcOrd="2" destOrd="0" parTransId="{003744CC-C1A3-AC47-B823-B7ADD545CCCD}" sibTransId="{D6D82E1D-E8CB-C445-9274-754145A44CA2}"/>
    <dgm:cxn modelId="{AE60C730-05F5-9D44-B720-D0618E84F244}" type="presOf" srcId="{F8AEC374-0110-274B-A008-137809C183BB}" destId="{CDE313A6-69F3-4A49-8327-16964EF48F8D}" srcOrd="0" destOrd="0" presId="urn:microsoft.com/office/officeart/2005/8/layout/vList6"/>
    <dgm:cxn modelId="{101DD937-9FF3-9248-A476-376DF8872F11}" type="presOf" srcId="{840AD6EC-9FDB-B14F-B5EE-238BCDDA4D5D}" destId="{1E6BC578-0244-7F4D-AB13-874771FD24BE}" srcOrd="0" destOrd="4" presId="urn:microsoft.com/office/officeart/2005/8/layout/vList6"/>
    <dgm:cxn modelId="{3697DA4F-A1E4-EA4D-808D-53BBFDCB6348}" type="presOf" srcId="{82277F5E-9CF4-2E4B-8BDE-A586D838D053}" destId="{1E6BC578-0244-7F4D-AB13-874771FD24BE}" srcOrd="0" destOrd="1" presId="urn:microsoft.com/office/officeart/2005/8/layout/vList6"/>
    <dgm:cxn modelId="{585FA967-49FF-B549-875D-C272A8E8D251}" type="presOf" srcId="{300E39D2-4B5D-634C-9E5B-E940643BDFD2}" destId="{1E6BC578-0244-7F4D-AB13-874771FD24BE}" srcOrd="0" destOrd="3" presId="urn:microsoft.com/office/officeart/2005/8/layout/vList6"/>
    <dgm:cxn modelId="{9D8C5780-8825-544E-A910-F6AF98EAA374}" type="presOf" srcId="{F769A9AB-8875-5848-BBCE-8E0B1C617835}" destId="{A1A54237-73E3-3F4E-BE0C-E7ABD19CFFBF}" srcOrd="0" destOrd="2" presId="urn:microsoft.com/office/officeart/2005/8/layout/vList6"/>
    <dgm:cxn modelId="{F853F389-00AA-DD4C-AD12-97D29DB764E6}" srcId="{F8AEC374-0110-274B-A008-137809C183BB}" destId="{82277F5E-9CF4-2E4B-8BDE-A586D838D053}" srcOrd="1" destOrd="0" parTransId="{494CE45A-9ED5-FD40-A86E-B804EC9716F6}" sibTransId="{37AEC627-738B-674A-B79D-54808034CD79}"/>
    <dgm:cxn modelId="{E3B12295-6398-C04D-B052-C210FB8E9780}" type="presOf" srcId="{8F810E9B-CB57-6542-A6AE-99510CA7FFE3}" destId="{1E6BC578-0244-7F4D-AB13-874771FD24BE}" srcOrd="0" destOrd="2" presId="urn:microsoft.com/office/officeart/2005/8/layout/vList6"/>
    <dgm:cxn modelId="{8AC713A3-2424-6C4A-BA60-DBCF3F8657D5}" type="presOf" srcId="{62A36DEC-99B3-704E-AEF1-58950FE11E04}" destId="{1E6BC578-0244-7F4D-AB13-874771FD24BE}" srcOrd="0" destOrd="0" presId="urn:microsoft.com/office/officeart/2005/8/layout/vList6"/>
    <dgm:cxn modelId="{846067A3-28F2-774F-AF4F-ED16808B3575}" type="presOf" srcId="{01D8E38E-90A9-5E46-B5DC-0C33EBC5E5C4}" destId="{A1A54237-73E3-3F4E-BE0C-E7ABD19CFFBF}" srcOrd="0" destOrd="0" presId="urn:microsoft.com/office/officeart/2005/8/layout/vList6"/>
    <dgm:cxn modelId="{EC6643AA-EBF6-454C-B18F-CF02CF3FA8DC}" srcId="{F8AEC374-0110-274B-A008-137809C183BB}" destId="{8F810E9B-CB57-6542-A6AE-99510CA7FFE3}" srcOrd="2" destOrd="0" parTransId="{A31DFE05-F362-884A-8FA1-F492D6EA5E84}" sibTransId="{938AF60A-716E-C645-B63B-43CE80151270}"/>
    <dgm:cxn modelId="{DB3AC6B7-5636-B241-A8B3-5D95A96D9819}" srcId="{F8AEC374-0110-274B-A008-137809C183BB}" destId="{300E39D2-4B5D-634C-9E5B-E940643BDFD2}" srcOrd="3" destOrd="0" parTransId="{162C4F9E-ABF5-834F-A9E0-2718D6F74924}" sibTransId="{BC60BBB1-9179-D944-B0EF-D448B4368BB0}"/>
    <dgm:cxn modelId="{B4C5CCB7-1754-604F-B5DB-5BD73DE1BB32}" srcId="{F8AEC374-0110-274B-A008-137809C183BB}" destId="{840AD6EC-9FDB-B14F-B5EE-238BCDDA4D5D}" srcOrd="4" destOrd="0" parTransId="{C0AF393A-2D86-934E-BBB1-2DF255162DE5}" sibTransId="{4DB04C54-C1B6-7944-90C8-AE7EDBD1D1A7}"/>
    <dgm:cxn modelId="{BF75DEB9-A258-F947-BAE6-D22C0CA424E4}" srcId="{BC4C88F6-91C2-9D44-9C41-C396835CD2BA}" destId="{F8AEC374-0110-274B-A008-137809C183BB}" srcOrd="0" destOrd="0" parTransId="{848C71B3-2C36-2E46-8916-540C8517E2CD}" sibTransId="{DD0E9D07-7A10-F445-95F8-F7A5483B83C4}"/>
    <dgm:cxn modelId="{A47E83D1-53BB-2040-A4E0-B3902716E8B6}" srcId="{03FFFF98-3FF6-764C-8B26-F67999DB8F21}" destId="{01D8E38E-90A9-5E46-B5DC-0C33EBC5E5C4}" srcOrd="0" destOrd="0" parTransId="{7B614EBB-05DC-1B43-B360-024573BC0762}" sibTransId="{4288DA85-D1D2-7049-A497-F44897A8CB08}"/>
    <dgm:cxn modelId="{E1690CD7-A3FA-9944-B52B-77A2FD214032}" srcId="{BC4C88F6-91C2-9D44-9C41-C396835CD2BA}" destId="{03FFFF98-3FF6-764C-8B26-F67999DB8F21}" srcOrd="1" destOrd="0" parTransId="{CB918F43-E5F6-FF40-A36A-2A4F1B8C1BA6}" sibTransId="{55103D83-DDF4-2B4B-AA1B-AFE4496BD545}"/>
    <dgm:cxn modelId="{806437F6-B010-0F4B-B062-9A2C5BBFAE13}" type="presOf" srcId="{95D3939D-5110-A54C-9877-BE33E748E417}" destId="{A1A54237-73E3-3F4E-BE0C-E7ABD19CFFBF}" srcOrd="0" destOrd="1" presId="urn:microsoft.com/office/officeart/2005/8/layout/vList6"/>
    <dgm:cxn modelId="{EA60C707-E7D4-FC4B-8BCE-D04C09299D40}" type="presParOf" srcId="{38F8954F-A3C8-6143-B6AD-239D639CBD73}" destId="{B0BA5140-8845-BC4A-AC2B-CC72093F3F59}" srcOrd="0" destOrd="0" presId="urn:microsoft.com/office/officeart/2005/8/layout/vList6"/>
    <dgm:cxn modelId="{BE4251AF-FEFB-E44F-B61D-373D9AE51A77}" type="presParOf" srcId="{B0BA5140-8845-BC4A-AC2B-CC72093F3F59}" destId="{CDE313A6-69F3-4A49-8327-16964EF48F8D}" srcOrd="0" destOrd="0" presId="urn:microsoft.com/office/officeart/2005/8/layout/vList6"/>
    <dgm:cxn modelId="{FB6CB5C7-60AA-8C40-B8E0-63A0270E875B}" type="presParOf" srcId="{B0BA5140-8845-BC4A-AC2B-CC72093F3F59}" destId="{1E6BC578-0244-7F4D-AB13-874771FD24BE}" srcOrd="1" destOrd="0" presId="urn:microsoft.com/office/officeart/2005/8/layout/vList6"/>
    <dgm:cxn modelId="{3ABE3660-40C8-D04B-BE8D-BCEE22AA2C03}" type="presParOf" srcId="{38F8954F-A3C8-6143-B6AD-239D639CBD73}" destId="{A20AE78F-8B17-394B-B856-7E3A923CC817}" srcOrd="1" destOrd="0" presId="urn:microsoft.com/office/officeart/2005/8/layout/vList6"/>
    <dgm:cxn modelId="{BE23E10A-53D5-D646-8782-057668FC5F9C}" type="presParOf" srcId="{38F8954F-A3C8-6143-B6AD-239D639CBD73}" destId="{C5EDB353-E057-214E-A61C-95A2B8FAD472}" srcOrd="2" destOrd="0" presId="urn:microsoft.com/office/officeart/2005/8/layout/vList6"/>
    <dgm:cxn modelId="{76582DBC-B759-D045-9A37-06BA8C76106A}" type="presParOf" srcId="{C5EDB353-E057-214E-A61C-95A2B8FAD472}" destId="{CBCDC3DC-5996-3F43-BC95-1B24AABBAB2D}" srcOrd="0" destOrd="0" presId="urn:microsoft.com/office/officeart/2005/8/layout/vList6"/>
    <dgm:cxn modelId="{889AF9E3-40A0-874A-8768-F88829FAA6EC}" type="presParOf" srcId="{C5EDB353-E057-214E-A61C-95A2B8FAD472}" destId="{A1A54237-73E3-3F4E-BE0C-E7ABD19CFFB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4C88F6-91C2-9D44-9C41-C396835CD2BA}"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tr-TR"/>
        </a:p>
      </dgm:t>
    </dgm:pt>
    <dgm:pt modelId="{F8AEC374-0110-274B-A008-137809C183BB}">
      <dgm:prSet phldrT="[Metin]"/>
      <dgm:spPr/>
      <dgm:t>
        <a:bodyPr/>
        <a:lstStyle/>
        <a:p>
          <a:r>
            <a:rPr lang="tr-TR" dirty="0" err="1"/>
            <a:t>Immun</a:t>
          </a:r>
          <a:r>
            <a:rPr lang="tr-TR" dirty="0"/>
            <a:t> </a:t>
          </a:r>
          <a:r>
            <a:rPr lang="tr-TR" dirty="0" err="1"/>
            <a:t>destruction</a:t>
          </a:r>
          <a:r>
            <a:rPr lang="tr-TR" dirty="0"/>
            <a:t>/</a:t>
          </a:r>
          <a:r>
            <a:rPr lang="tr-TR" dirty="0" err="1"/>
            <a:t>suppression</a:t>
          </a:r>
          <a:endParaRPr lang="tr-TR" dirty="0"/>
        </a:p>
      </dgm:t>
    </dgm:pt>
    <dgm:pt modelId="{848C71B3-2C36-2E46-8916-540C8517E2CD}" type="parTrans" cxnId="{BF75DEB9-A258-F947-BAE6-D22C0CA424E4}">
      <dgm:prSet/>
      <dgm:spPr/>
      <dgm:t>
        <a:bodyPr/>
        <a:lstStyle/>
        <a:p>
          <a:endParaRPr lang="tr-TR"/>
        </a:p>
      </dgm:t>
    </dgm:pt>
    <dgm:pt modelId="{DD0E9D07-7A10-F445-95F8-F7A5483B83C4}" type="sibTrans" cxnId="{BF75DEB9-A258-F947-BAE6-D22C0CA424E4}">
      <dgm:prSet/>
      <dgm:spPr/>
      <dgm:t>
        <a:bodyPr/>
        <a:lstStyle/>
        <a:p>
          <a:endParaRPr lang="tr-TR"/>
        </a:p>
      </dgm:t>
    </dgm:pt>
    <dgm:pt modelId="{62A36DEC-99B3-704E-AEF1-58950FE11E04}">
      <dgm:prSet phldrT="[Metin]"/>
      <dgm:spPr/>
      <dgm:t>
        <a:bodyPr/>
        <a:lstStyle/>
        <a:p>
          <a:r>
            <a:rPr lang="tr-TR" dirty="0" err="1"/>
            <a:t>Aplastic</a:t>
          </a:r>
          <a:r>
            <a:rPr lang="tr-TR" dirty="0"/>
            <a:t> </a:t>
          </a:r>
          <a:r>
            <a:rPr lang="tr-TR" dirty="0" err="1"/>
            <a:t>anemia</a:t>
          </a:r>
          <a:r>
            <a:rPr lang="tr-TR" dirty="0"/>
            <a:t>/</a:t>
          </a:r>
          <a:r>
            <a:rPr lang="tr-TR" dirty="0" err="1"/>
            <a:t>Proxymal</a:t>
          </a:r>
          <a:r>
            <a:rPr lang="tr-TR" dirty="0"/>
            <a:t> </a:t>
          </a:r>
          <a:r>
            <a:rPr lang="tr-TR" dirty="0" err="1"/>
            <a:t>nocturnal</a:t>
          </a:r>
          <a:r>
            <a:rPr lang="tr-TR" dirty="0"/>
            <a:t> </a:t>
          </a:r>
          <a:r>
            <a:rPr lang="tr-TR" dirty="0" err="1"/>
            <a:t>hemoglobinuria</a:t>
          </a:r>
          <a:endParaRPr lang="tr-TR" dirty="0"/>
        </a:p>
      </dgm:t>
    </dgm:pt>
    <dgm:pt modelId="{EC7E2633-D44C-4945-A054-E2BFF1918467}" type="parTrans" cxnId="{B1629024-2F77-BB48-9F45-6C2A6FDF3AF6}">
      <dgm:prSet/>
      <dgm:spPr/>
      <dgm:t>
        <a:bodyPr/>
        <a:lstStyle/>
        <a:p>
          <a:endParaRPr lang="tr-TR"/>
        </a:p>
      </dgm:t>
    </dgm:pt>
    <dgm:pt modelId="{6AB10D03-E1C5-6646-8351-64B7B4F8070D}" type="sibTrans" cxnId="{B1629024-2F77-BB48-9F45-6C2A6FDF3AF6}">
      <dgm:prSet/>
      <dgm:spPr/>
      <dgm:t>
        <a:bodyPr/>
        <a:lstStyle/>
        <a:p>
          <a:endParaRPr lang="tr-TR"/>
        </a:p>
      </dgm:t>
    </dgm:pt>
    <dgm:pt modelId="{03FFFF98-3FF6-764C-8B26-F67999DB8F21}">
      <dgm:prSet phldrT="[Metin]"/>
      <dgm:spPr/>
      <dgm:t>
        <a:bodyPr/>
        <a:lstStyle/>
        <a:p>
          <a:r>
            <a:rPr lang="tr-TR" dirty="0" err="1"/>
            <a:t>Nutritional</a:t>
          </a:r>
          <a:endParaRPr lang="tr-TR" dirty="0"/>
        </a:p>
      </dgm:t>
    </dgm:pt>
    <dgm:pt modelId="{CB918F43-E5F6-FF40-A36A-2A4F1B8C1BA6}" type="parTrans" cxnId="{E1690CD7-A3FA-9944-B52B-77A2FD214032}">
      <dgm:prSet/>
      <dgm:spPr/>
      <dgm:t>
        <a:bodyPr/>
        <a:lstStyle/>
        <a:p>
          <a:endParaRPr lang="tr-TR"/>
        </a:p>
      </dgm:t>
    </dgm:pt>
    <dgm:pt modelId="{55103D83-DDF4-2B4B-AA1B-AFE4496BD545}" type="sibTrans" cxnId="{E1690CD7-A3FA-9944-B52B-77A2FD214032}">
      <dgm:prSet/>
      <dgm:spPr/>
      <dgm:t>
        <a:bodyPr/>
        <a:lstStyle/>
        <a:p>
          <a:endParaRPr lang="tr-TR"/>
        </a:p>
      </dgm:t>
    </dgm:pt>
    <dgm:pt modelId="{01D8E38E-90A9-5E46-B5DC-0C33EBC5E5C4}">
      <dgm:prSet phldrT="[Metin]"/>
      <dgm:spPr/>
      <dgm:t>
        <a:bodyPr/>
        <a:lstStyle/>
        <a:p>
          <a:r>
            <a:rPr lang="tr-TR" dirty="0" err="1"/>
            <a:t>Megaloblastic</a:t>
          </a:r>
          <a:r>
            <a:rPr lang="tr-TR" dirty="0"/>
            <a:t> (B12,Folate</a:t>
          </a:r>
        </a:p>
      </dgm:t>
    </dgm:pt>
    <dgm:pt modelId="{7B614EBB-05DC-1B43-B360-024573BC0762}" type="parTrans" cxnId="{A47E83D1-53BB-2040-A4E0-B3902716E8B6}">
      <dgm:prSet/>
      <dgm:spPr/>
      <dgm:t>
        <a:bodyPr/>
        <a:lstStyle/>
        <a:p>
          <a:endParaRPr lang="tr-TR"/>
        </a:p>
      </dgm:t>
    </dgm:pt>
    <dgm:pt modelId="{4288DA85-D1D2-7049-A497-F44897A8CB08}" type="sibTrans" cxnId="{A47E83D1-53BB-2040-A4E0-B3902716E8B6}">
      <dgm:prSet/>
      <dgm:spPr/>
      <dgm:t>
        <a:bodyPr/>
        <a:lstStyle/>
        <a:p>
          <a:endParaRPr lang="tr-TR"/>
        </a:p>
      </dgm:t>
    </dgm:pt>
    <dgm:pt modelId="{8A8F7856-FC8E-EF4B-9292-1C314AE3FDC0}">
      <dgm:prSet phldrT="[Metin]"/>
      <dgm:spPr/>
      <dgm:t>
        <a:bodyPr/>
        <a:lstStyle/>
        <a:p>
          <a:r>
            <a:rPr lang="tr-TR" dirty="0" err="1"/>
            <a:t>Medications</a:t>
          </a:r>
          <a:r>
            <a:rPr lang="tr-TR" dirty="0"/>
            <a:t> (</a:t>
          </a:r>
          <a:r>
            <a:rPr lang="tr-TR" dirty="0" err="1"/>
            <a:t>Cytotoxic</a:t>
          </a:r>
          <a:r>
            <a:rPr lang="tr-TR" dirty="0"/>
            <a:t> </a:t>
          </a:r>
          <a:r>
            <a:rPr lang="tr-TR" dirty="0" err="1"/>
            <a:t>Drugs</a:t>
          </a:r>
          <a:r>
            <a:rPr lang="tr-TR" dirty="0"/>
            <a:t> ,</a:t>
          </a:r>
          <a:r>
            <a:rPr lang="tr-TR" dirty="0" err="1"/>
            <a:t>Idiosencratic</a:t>
          </a:r>
          <a:r>
            <a:rPr lang="tr-TR" dirty="0"/>
            <a:t> </a:t>
          </a:r>
          <a:r>
            <a:rPr lang="tr-TR" dirty="0" err="1"/>
            <a:t>Reactions</a:t>
          </a:r>
          <a:r>
            <a:rPr lang="tr-TR" dirty="0"/>
            <a:t> </a:t>
          </a:r>
          <a:r>
            <a:rPr lang="tr-TR" dirty="0" err="1"/>
            <a:t>to</a:t>
          </a:r>
          <a:r>
            <a:rPr lang="tr-TR" dirty="0"/>
            <a:t> </a:t>
          </a:r>
          <a:r>
            <a:rPr lang="tr-TR" dirty="0" err="1"/>
            <a:t>medications</a:t>
          </a:r>
          <a:endParaRPr lang="tr-TR" dirty="0"/>
        </a:p>
      </dgm:t>
    </dgm:pt>
    <dgm:pt modelId="{16F531B7-DBCD-6045-9353-2CF40EBFD18D}" type="parTrans" cxnId="{284E6FF1-6464-E74D-A05F-99917311B369}">
      <dgm:prSet/>
      <dgm:spPr/>
      <dgm:t>
        <a:bodyPr/>
        <a:lstStyle/>
        <a:p>
          <a:endParaRPr lang="tr-TR"/>
        </a:p>
      </dgm:t>
    </dgm:pt>
    <dgm:pt modelId="{20013A0E-7313-E743-BD27-2AD7434501E3}" type="sibTrans" cxnId="{284E6FF1-6464-E74D-A05F-99917311B369}">
      <dgm:prSet/>
      <dgm:spPr/>
      <dgm:t>
        <a:bodyPr/>
        <a:lstStyle/>
        <a:p>
          <a:endParaRPr lang="tr-TR"/>
        </a:p>
      </dgm:t>
    </dgm:pt>
    <dgm:pt modelId="{DA312867-EEDF-3140-9BD1-30A39BCEEC01}">
      <dgm:prSet phldrT="[Metin]"/>
      <dgm:spPr/>
      <dgm:t>
        <a:bodyPr/>
        <a:lstStyle/>
        <a:p>
          <a:r>
            <a:rPr lang="tr-TR" dirty="0" err="1"/>
            <a:t>Large</a:t>
          </a:r>
          <a:r>
            <a:rPr lang="tr-TR" dirty="0"/>
            <a:t> </a:t>
          </a:r>
          <a:r>
            <a:rPr lang="tr-TR" dirty="0" err="1"/>
            <a:t>Granular</a:t>
          </a:r>
          <a:r>
            <a:rPr lang="tr-TR" dirty="0"/>
            <a:t> </a:t>
          </a:r>
          <a:r>
            <a:rPr lang="tr-TR" dirty="0" err="1"/>
            <a:t>Lymhphocytic</a:t>
          </a:r>
          <a:r>
            <a:rPr lang="tr-TR" dirty="0"/>
            <a:t> </a:t>
          </a:r>
          <a:r>
            <a:rPr lang="tr-TR" dirty="0" err="1"/>
            <a:t>Leukemia</a:t>
          </a:r>
          <a:endParaRPr lang="tr-TR" dirty="0"/>
        </a:p>
      </dgm:t>
    </dgm:pt>
    <dgm:pt modelId="{EDA501AB-888F-464C-955D-D88153BBAEA3}" type="parTrans" cxnId="{7438562D-66B6-2B46-895E-783B48FF47E0}">
      <dgm:prSet/>
      <dgm:spPr/>
      <dgm:t>
        <a:bodyPr/>
        <a:lstStyle/>
        <a:p>
          <a:endParaRPr lang="tr-TR"/>
        </a:p>
      </dgm:t>
    </dgm:pt>
    <dgm:pt modelId="{29FC932E-6730-0B4E-B9B9-EE657B47278B}" type="sibTrans" cxnId="{7438562D-66B6-2B46-895E-783B48FF47E0}">
      <dgm:prSet/>
      <dgm:spPr/>
      <dgm:t>
        <a:bodyPr/>
        <a:lstStyle/>
        <a:p>
          <a:endParaRPr lang="tr-TR"/>
        </a:p>
      </dgm:t>
    </dgm:pt>
    <dgm:pt modelId="{F6529785-BAF1-EB42-B1F6-26FE69362781}">
      <dgm:prSet phldrT="[Metin]"/>
      <dgm:spPr/>
      <dgm:t>
        <a:bodyPr/>
        <a:lstStyle/>
        <a:p>
          <a:r>
            <a:rPr lang="tr-TR" dirty="0" err="1"/>
            <a:t>Autoimmune</a:t>
          </a:r>
          <a:r>
            <a:rPr lang="tr-TR" dirty="0"/>
            <a:t> </a:t>
          </a:r>
          <a:r>
            <a:rPr lang="tr-TR" dirty="0" err="1"/>
            <a:t>Disordes</a:t>
          </a:r>
          <a:r>
            <a:rPr lang="tr-TR" dirty="0"/>
            <a:t>(SLE,RA)</a:t>
          </a:r>
        </a:p>
      </dgm:t>
    </dgm:pt>
    <dgm:pt modelId="{8F6D6630-D5C9-8C45-B8B6-601ED9E4E054}" type="parTrans" cxnId="{3CB9CE31-7E8D-AC4F-BAE2-3DB6090D2335}">
      <dgm:prSet/>
      <dgm:spPr/>
      <dgm:t>
        <a:bodyPr/>
        <a:lstStyle/>
        <a:p>
          <a:endParaRPr lang="tr-TR"/>
        </a:p>
      </dgm:t>
    </dgm:pt>
    <dgm:pt modelId="{BA96FAF1-693F-154E-A445-32E87DDAB0D6}" type="sibTrans" cxnId="{3CB9CE31-7E8D-AC4F-BAE2-3DB6090D2335}">
      <dgm:prSet/>
      <dgm:spPr/>
      <dgm:t>
        <a:bodyPr/>
        <a:lstStyle/>
        <a:p>
          <a:endParaRPr lang="tr-TR"/>
        </a:p>
      </dgm:t>
    </dgm:pt>
    <dgm:pt modelId="{0D796595-9C89-FA4C-945F-10DE1DF681ED}">
      <dgm:prSet phldrT="[Metin]"/>
      <dgm:spPr/>
      <dgm:t>
        <a:bodyPr/>
        <a:lstStyle/>
        <a:p>
          <a:r>
            <a:rPr lang="tr-TR" dirty="0" err="1"/>
            <a:t>Hemophagocytic</a:t>
          </a:r>
          <a:r>
            <a:rPr lang="tr-TR" dirty="0"/>
            <a:t> </a:t>
          </a:r>
          <a:r>
            <a:rPr lang="tr-TR" dirty="0" err="1"/>
            <a:t>lymphohitiyocytosis</a:t>
          </a:r>
          <a:endParaRPr lang="tr-TR" dirty="0"/>
        </a:p>
      </dgm:t>
    </dgm:pt>
    <dgm:pt modelId="{F297570E-981D-EE43-884C-94879BA0B1E5}" type="parTrans" cxnId="{F0C26167-820C-EA4B-B3F8-94DA9614A804}">
      <dgm:prSet/>
      <dgm:spPr/>
      <dgm:t>
        <a:bodyPr/>
        <a:lstStyle/>
        <a:p>
          <a:endParaRPr lang="tr-TR"/>
        </a:p>
      </dgm:t>
    </dgm:pt>
    <dgm:pt modelId="{9B61136F-BE07-A447-8066-32577D363E62}" type="sibTrans" cxnId="{F0C26167-820C-EA4B-B3F8-94DA9614A804}">
      <dgm:prSet/>
      <dgm:spPr/>
      <dgm:t>
        <a:bodyPr/>
        <a:lstStyle/>
        <a:p>
          <a:endParaRPr lang="tr-TR"/>
        </a:p>
      </dgm:t>
    </dgm:pt>
    <dgm:pt modelId="{41416627-058D-5E49-B394-9D1B308759FF}">
      <dgm:prSet phldrT="[Metin]"/>
      <dgm:spPr/>
      <dgm:t>
        <a:bodyPr/>
        <a:lstStyle/>
        <a:p>
          <a:r>
            <a:rPr lang="tr-TR" dirty="0" err="1"/>
            <a:t>Excessive</a:t>
          </a:r>
          <a:r>
            <a:rPr lang="tr-TR" dirty="0"/>
            <a:t> </a:t>
          </a:r>
          <a:r>
            <a:rPr lang="tr-TR" dirty="0" err="1"/>
            <a:t>alcohol</a:t>
          </a:r>
          <a:endParaRPr lang="tr-TR" dirty="0"/>
        </a:p>
      </dgm:t>
    </dgm:pt>
    <dgm:pt modelId="{FE3C44A3-DE0F-0A4B-913E-B75F739C59E6}" type="parTrans" cxnId="{23D996D6-D8D9-484D-AFBE-CF2914D0B4BE}">
      <dgm:prSet/>
      <dgm:spPr/>
      <dgm:t>
        <a:bodyPr/>
        <a:lstStyle/>
        <a:p>
          <a:endParaRPr lang="tr-TR"/>
        </a:p>
      </dgm:t>
    </dgm:pt>
    <dgm:pt modelId="{9B2AA27A-4911-C842-BF57-83F59D359225}" type="sibTrans" cxnId="{23D996D6-D8D9-484D-AFBE-CF2914D0B4BE}">
      <dgm:prSet/>
      <dgm:spPr/>
      <dgm:t>
        <a:bodyPr/>
        <a:lstStyle/>
        <a:p>
          <a:endParaRPr lang="tr-TR"/>
        </a:p>
      </dgm:t>
    </dgm:pt>
    <dgm:pt modelId="{33553F1F-5FC2-A943-9435-9E18681AB134}">
      <dgm:prSet phldrT="[Metin]"/>
      <dgm:spPr/>
      <dgm:t>
        <a:bodyPr/>
        <a:lstStyle/>
        <a:p>
          <a:r>
            <a:rPr lang="tr-TR" dirty="0" err="1"/>
            <a:t>Other</a:t>
          </a:r>
          <a:r>
            <a:rPr lang="tr-TR" dirty="0"/>
            <a:t> (</a:t>
          </a:r>
          <a:r>
            <a:rPr lang="tr-TR" dirty="0" err="1"/>
            <a:t>Copper</a:t>
          </a:r>
          <a:r>
            <a:rPr lang="tr-TR" dirty="0"/>
            <a:t> </a:t>
          </a:r>
          <a:r>
            <a:rPr lang="tr-TR" dirty="0" err="1"/>
            <a:t>deficiency,Zinc</a:t>
          </a:r>
          <a:r>
            <a:rPr lang="tr-TR" dirty="0"/>
            <a:t> </a:t>
          </a:r>
          <a:r>
            <a:rPr lang="tr-TR" dirty="0" err="1"/>
            <a:t>deficinecy</a:t>
          </a:r>
          <a:endParaRPr lang="tr-TR" dirty="0"/>
        </a:p>
      </dgm:t>
    </dgm:pt>
    <dgm:pt modelId="{CD088458-431B-9D46-B648-ACF8BE1E826E}" type="parTrans" cxnId="{57737476-2D7A-EE47-A7ED-07F0C4B004CF}">
      <dgm:prSet/>
      <dgm:spPr/>
      <dgm:t>
        <a:bodyPr/>
        <a:lstStyle/>
        <a:p>
          <a:endParaRPr lang="tr-TR"/>
        </a:p>
      </dgm:t>
    </dgm:pt>
    <dgm:pt modelId="{2701516C-0BEE-1E4F-B41A-483105F4F912}" type="sibTrans" cxnId="{57737476-2D7A-EE47-A7ED-07F0C4B004CF}">
      <dgm:prSet/>
      <dgm:spPr/>
      <dgm:t>
        <a:bodyPr/>
        <a:lstStyle/>
        <a:p>
          <a:endParaRPr lang="tr-TR"/>
        </a:p>
      </dgm:t>
    </dgm:pt>
    <dgm:pt modelId="{209C8FA9-AD20-594C-8E59-6F3E8D161CA6}">
      <dgm:prSet phldrT="[Metin]"/>
      <dgm:spPr/>
      <dgm:t>
        <a:bodyPr/>
        <a:lstStyle/>
        <a:p>
          <a:r>
            <a:rPr lang="tr-TR" dirty="0" err="1"/>
            <a:t>Malnutrition</a:t>
          </a:r>
          <a:r>
            <a:rPr lang="tr-TR" dirty="0"/>
            <a:t>/</a:t>
          </a:r>
          <a:r>
            <a:rPr lang="tr-TR" dirty="0" err="1"/>
            <a:t>anorexia</a:t>
          </a:r>
          <a:r>
            <a:rPr lang="tr-TR" dirty="0"/>
            <a:t> </a:t>
          </a:r>
          <a:r>
            <a:rPr lang="tr-TR" dirty="0" err="1"/>
            <a:t>nervosa</a:t>
          </a:r>
          <a:r>
            <a:rPr lang="tr-TR" dirty="0"/>
            <a:t> </a:t>
          </a:r>
        </a:p>
      </dgm:t>
    </dgm:pt>
    <dgm:pt modelId="{4E4BB17D-6A5B-D94E-8B7C-5AA111EFA7F2}" type="parTrans" cxnId="{D0973348-FD8E-B649-8343-386F8C6E6AFD}">
      <dgm:prSet/>
      <dgm:spPr/>
      <dgm:t>
        <a:bodyPr/>
        <a:lstStyle/>
        <a:p>
          <a:endParaRPr lang="tr-TR"/>
        </a:p>
      </dgm:t>
    </dgm:pt>
    <dgm:pt modelId="{7F8D9A25-3DBE-EC41-951E-1D42A2FB3C9B}" type="sibTrans" cxnId="{D0973348-FD8E-B649-8343-386F8C6E6AFD}">
      <dgm:prSet/>
      <dgm:spPr/>
      <dgm:t>
        <a:bodyPr/>
        <a:lstStyle/>
        <a:p>
          <a:endParaRPr lang="tr-TR"/>
        </a:p>
      </dgm:t>
    </dgm:pt>
    <dgm:pt modelId="{AF2870F4-1DD0-B045-BF61-9582EB7B772B}">
      <dgm:prSet phldrT="[Metin]"/>
      <dgm:spPr/>
      <dgm:t>
        <a:bodyPr/>
        <a:lstStyle/>
        <a:p>
          <a:r>
            <a:rPr lang="tr-TR" dirty="0" err="1"/>
            <a:t>Marrow</a:t>
          </a:r>
          <a:r>
            <a:rPr lang="tr-TR" dirty="0"/>
            <a:t> </a:t>
          </a:r>
          <a:r>
            <a:rPr lang="tr-TR" dirty="0" err="1"/>
            <a:t>Supression</a:t>
          </a:r>
          <a:endParaRPr lang="tr-TR" dirty="0"/>
        </a:p>
      </dgm:t>
    </dgm:pt>
    <dgm:pt modelId="{43B2F3C1-C4A2-BF41-95E6-AE6DF378154C}" type="parTrans" cxnId="{755A7438-4C8A-F94A-BD3A-424E63E42450}">
      <dgm:prSet/>
      <dgm:spPr/>
      <dgm:t>
        <a:bodyPr/>
        <a:lstStyle/>
        <a:p>
          <a:endParaRPr lang="tr-TR"/>
        </a:p>
      </dgm:t>
    </dgm:pt>
    <dgm:pt modelId="{0EDAFEE9-5856-E547-97DA-D5CBB5C31B69}" type="sibTrans" cxnId="{755A7438-4C8A-F94A-BD3A-424E63E42450}">
      <dgm:prSet/>
      <dgm:spPr/>
      <dgm:t>
        <a:bodyPr/>
        <a:lstStyle/>
        <a:p>
          <a:endParaRPr lang="tr-TR"/>
        </a:p>
      </dgm:t>
    </dgm:pt>
    <dgm:pt modelId="{4043EE73-1CDE-CA41-B08C-061740999A02}">
      <dgm:prSet/>
      <dgm:spPr/>
      <dgm:t>
        <a:bodyPr/>
        <a:lstStyle/>
        <a:p>
          <a:r>
            <a:rPr lang="tr-TR" dirty="0" err="1"/>
            <a:t>Ineffective</a:t>
          </a:r>
          <a:r>
            <a:rPr lang="tr-TR" dirty="0"/>
            <a:t> </a:t>
          </a:r>
          <a:r>
            <a:rPr lang="tr-TR" dirty="0" err="1"/>
            <a:t>hematopoesi</a:t>
          </a:r>
          <a:r>
            <a:rPr lang="tr-TR" dirty="0"/>
            <a:t>.   MDS</a:t>
          </a:r>
        </a:p>
      </dgm:t>
    </dgm:pt>
    <dgm:pt modelId="{10EFEC22-A25E-D941-9E7D-64DCD6774B3D}" type="parTrans" cxnId="{66583F60-F384-E548-BED2-F0F29494FD6E}">
      <dgm:prSet/>
      <dgm:spPr/>
      <dgm:t>
        <a:bodyPr/>
        <a:lstStyle/>
        <a:p>
          <a:endParaRPr lang="tr-TR"/>
        </a:p>
      </dgm:t>
    </dgm:pt>
    <dgm:pt modelId="{9AAD7319-0E5A-D34F-A0CB-1CB53BB2ED86}" type="sibTrans" cxnId="{66583F60-F384-E548-BED2-F0F29494FD6E}">
      <dgm:prSet/>
      <dgm:spPr/>
      <dgm:t>
        <a:bodyPr/>
        <a:lstStyle/>
        <a:p>
          <a:endParaRPr lang="tr-TR"/>
        </a:p>
      </dgm:t>
    </dgm:pt>
    <dgm:pt modelId="{97955F94-697A-5F45-9BE0-3F36CAD911AA}">
      <dgm:prSet/>
      <dgm:spPr/>
      <dgm:t>
        <a:bodyPr/>
        <a:lstStyle/>
        <a:p>
          <a:r>
            <a:rPr lang="tr-TR" dirty="0" err="1"/>
            <a:t>Viral</a:t>
          </a:r>
          <a:r>
            <a:rPr lang="tr-TR" dirty="0"/>
            <a:t> </a:t>
          </a:r>
          <a:r>
            <a:rPr lang="tr-TR" dirty="0" err="1"/>
            <a:t>infection</a:t>
          </a:r>
          <a:r>
            <a:rPr lang="tr-TR" dirty="0"/>
            <a:t> HIV,EBV </a:t>
          </a:r>
          <a:r>
            <a:rPr lang="tr-TR" dirty="0" err="1"/>
            <a:t>Hepatitis</a:t>
          </a:r>
          <a:endParaRPr lang="tr-TR" dirty="0"/>
        </a:p>
      </dgm:t>
    </dgm:pt>
    <dgm:pt modelId="{FB817A69-A6EE-8D4E-8FDE-4617AD547669}" type="parTrans" cxnId="{244EE478-6D77-8449-AE38-6584C9BFD420}">
      <dgm:prSet/>
      <dgm:spPr/>
      <dgm:t>
        <a:bodyPr/>
        <a:lstStyle/>
        <a:p>
          <a:endParaRPr lang="tr-TR"/>
        </a:p>
      </dgm:t>
    </dgm:pt>
    <dgm:pt modelId="{83151FFA-7EF8-D745-8287-6A6DE6ED213D}" type="sibTrans" cxnId="{244EE478-6D77-8449-AE38-6584C9BFD420}">
      <dgm:prSet/>
      <dgm:spPr/>
      <dgm:t>
        <a:bodyPr/>
        <a:lstStyle/>
        <a:p>
          <a:endParaRPr lang="tr-TR"/>
        </a:p>
      </dgm:t>
    </dgm:pt>
    <dgm:pt modelId="{38F8954F-A3C8-6143-B6AD-239D639CBD73}" type="pres">
      <dgm:prSet presAssocID="{BC4C88F6-91C2-9D44-9C41-C396835CD2BA}" presName="Name0" presStyleCnt="0">
        <dgm:presLayoutVars>
          <dgm:dir/>
          <dgm:animLvl val="lvl"/>
          <dgm:resizeHandles/>
        </dgm:presLayoutVars>
      </dgm:prSet>
      <dgm:spPr/>
    </dgm:pt>
    <dgm:pt modelId="{B0BA5140-8845-BC4A-AC2B-CC72093F3F59}" type="pres">
      <dgm:prSet presAssocID="{F8AEC374-0110-274B-A008-137809C183BB}" presName="linNode" presStyleCnt="0"/>
      <dgm:spPr/>
    </dgm:pt>
    <dgm:pt modelId="{CDE313A6-69F3-4A49-8327-16964EF48F8D}" type="pres">
      <dgm:prSet presAssocID="{F8AEC374-0110-274B-A008-137809C183BB}" presName="parentShp" presStyleLbl="node1" presStyleIdx="0" presStyleCnt="4">
        <dgm:presLayoutVars>
          <dgm:bulletEnabled val="1"/>
        </dgm:presLayoutVars>
      </dgm:prSet>
      <dgm:spPr/>
    </dgm:pt>
    <dgm:pt modelId="{1E6BC578-0244-7F4D-AB13-874771FD24BE}" type="pres">
      <dgm:prSet presAssocID="{F8AEC374-0110-274B-A008-137809C183BB}" presName="childShp" presStyleLbl="bgAccFollowNode1" presStyleIdx="0" presStyleCnt="4">
        <dgm:presLayoutVars>
          <dgm:bulletEnabled val="1"/>
        </dgm:presLayoutVars>
      </dgm:prSet>
      <dgm:spPr/>
    </dgm:pt>
    <dgm:pt modelId="{A20AE78F-8B17-394B-B856-7E3A923CC817}" type="pres">
      <dgm:prSet presAssocID="{DD0E9D07-7A10-F445-95F8-F7A5483B83C4}" presName="spacing" presStyleCnt="0"/>
      <dgm:spPr/>
    </dgm:pt>
    <dgm:pt modelId="{C5EDB353-E057-214E-A61C-95A2B8FAD472}" type="pres">
      <dgm:prSet presAssocID="{03FFFF98-3FF6-764C-8B26-F67999DB8F21}" presName="linNode" presStyleCnt="0"/>
      <dgm:spPr/>
    </dgm:pt>
    <dgm:pt modelId="{CBCDC3DC-5996-3F43-BC95-1B24AABBAB2D}" type="pres">
      <dgm:prSet presAssocID="{03FFFF98-3FF6-764C-8B26-F67999DB8F21}" presName="parentShp" presStyleLbl="node1" presStyleIdx="1" presStyleCnt="4">
        <dgm:presLayoutVars>
          <dgm:bulletEnabled val="1"/>
        </dgm:presLayoutVars>
      </dgm:prSet>
      <dgm:spPr/>
    </dgm:pt>
    <dgm:pt modelId="{A1A54237-73E3-3F4E-BE0C-E7ABD19CFFBF}" type="pres">
      <dgm:prSet presAssocID="{03FFFF98-3FF6-764C-8B26-F67999DB8F21}" presName="childShp" presStyleLbl="bgAccFollowNode1" presStyleIdx="1" presStyleCnt="4">
        <dgm:presLayoutVars>
          <dgm:bulletEnabled val="1"/>
        </dgm:presLayoutVars>
      </dgm:prSet>
      <dgm:spPr/>
    </dgm:pt>
    <dgm:pt modelId="{C77505A0-7F03-2740-88B9-1C222817EE6B}" type="pres">
      <dgm:prSet presAssocID="{55103D83-DDF4-2B4B-AA1B-AFE4496BD545}" presName="spacing" presStyleCnt="0"/>
      <dgm:spPr/>
    </dgm:pt>
    <dgm:pt modelId="{74F2C642-CE88-5E4C-AFD9-D2ED0174D103}" type="pres">
      <dgm:prSet presAssocID="{AF2870F4-1DD0-B045-BF61-9582EB7B772B}" presName="linNode" presStyleCnt="0"/>
      <dgm:spPr/>
    </dgm:pt>
    <dgm:pt modelId="{431AC3BD-172F-AD44-895A-2CB35F7D616B}" type="pres">
      <dgm:prSet presAssocID="{AF2870F4-1DD0-B045-BF61-9582EB7B772B}" presName="parentShp" presStyleLbl="node1" presStyleIdx="2" presStyleCnt="4">
        <dgm:presLayoutVars>
          <dgm:bulletEnabled val="1"/>
        </dgm:presLayoutVars>
      </dgm:prSet>
      <dgm:spPr/>
    </dgm:pt>
    <dgm:pt modelId="{0AE9A38E-DCD4-8B44-8379-4EC4E995B81E}" type="pres">
      <dgm:prSet presAssocID="{AF2870F4-1DD0-B045-BF61-9582EB7B772B}" presName="childShp" presStyleLbl="bgAccFollowNode1" presStyleIdx="2" presStyleCnt="4" custLinFactNeighborX="-218" custLinFactNeighborY="-275">
        <dgm:presLayoutVars>
          <dgm:bulletEnabled val="1"/>
        </dgm:presLayoutVars>
      </dgm:prSet>
      <dgm:spPr/>
    </dgm:pt>
    <dgm:pt modelId="{9C89B3A0-518D-E844-816B-EF99FD60E331}" type="pres">
      <dgm:prSet presAssocID="{0EDAFEE9-5856-E547-97DA-D5CBB5C31B69}" presName="spacing" presStyleCnt="0"/>
      <dgm:spPr/>
    </dgm:pt>
    <dgm:pt modelId="{619452E6-68F5-9542-AC42-5976E14AA799}" type="pres">
      <dgm:prSet presAssocID="{4043EE73-1CDE-CA41-B08C-061740999A02}" presName="linNode" presStyleCnt="0"/>
      <dgm:spPr/>
    </dgm:pt>
    <dgm:pt modelId="{44AD1ACD-C647-5F44-A960-CA70F2775B85}" type="pres">
      <dgm:prSet presAssocID="{4043EE73-1CDE-CA41-B08C-061740999A02}" presName="parentShp" presStyleLbl="node1" presStyleIdx="3" presStyleCnt="4">
        <dgm:presLayoutVars>
          <dgm:bulletEnabled val="1"/>
        </dgm:presLayoutVars>
      </dgm:prSet>
      <dgm:spPr/>
    </dgm:pt>
    <dgm:pt modelId="{AC4D1CDD-51EA-E549-AC7D-534F37ACB0D6}" type="pres">
      <dgm:prSet presAssocID="{4043EE73-1CDE-CA41-B08C-061740999A02}" presName="childShp" presStyleLbl="bgAccFollowNode1" presStyleIdx="3" presStyleCnt="4">
        <dgm:presLayoutVars>
          <dgm:bulletEnabled val="1"/>
        </dgm:presLayoutVars>
      </dgm:prSet>
      <dgm:spPr/>
    </dgm:pt>
  </dgm:ptLst>
  <dgm:cxnLst>
    <dgm:cxn modelId="{5842AC0F-548A-4645-BBBC-1DE73A0868C1}" type="presOf" srcId="{33553F1F-5FC2-A943-9435-9E18681AB134}" destId="{A1A54237-73E3-3F4E-BE0C-E7ABD19CFFBF}" srcOrd="0" destOrd="2" presId="urn:microsoft.com/office/officeart/2005/8/layout/vList6"/>
    <dgm:cxn modelId="{92309117-D8F4-2843-99AB-E32E1C7C1609}" type="presOf" srcId="{209C8FA9-AD20-594C-8E59-6F3E8D161CA6}" destId="{A1A54237-73E3-3F4E-BE0C-E7ABD19CFFBF}" srcOrd="0" destOrd="3" presId="urn:microsoft.com/office/officeart/2005/8/layout/vList6"/>
    <dgm:cxn modelId="{FC65F41E-2880-0348-8054-3782366A0046}" type="presOf" srcId="{03FFFF98-3FF6-764C-8B26-F67999DB8F21}" destId="{CBCDC3DC-5996-3F43-BC95-1B24AABBAB2D}" srcOrd="0" destOrd="0" presId="urn:microsoft.com/office/officeart/2005/8/layout/vList6"/>
    <dgm:cxn modelId="{ADFBD222-54DA-D54B-8197-DC00401F3CA1}" type="presOf" srcId="{BC4C88F6-91C2-9D44-9C41-C396835CD2BA}" destId="{38F8954F-A3C8-6143-B6AD-239D639CBD73}" srcOrd="0" destOrd="0" presId="urn:microsoft.com/office/officeart/2005/8/layout/vList6"/>
    <dgm:cxn modelId="{B1629024-2F77-BB48-9F45-6C2A6FDF3AF6}" srcId="{F8AEC374-0110-274B-A008-137809C183BB}" destId="{62A36DEC-99B3-704E-AEF1-58950FE11E04}" srcOrd="0" destOrd="0" parTransId="{EC7E2633-D44C-4945-A054-E2BFF1918467}" sibTransId="{6AB10D03-E1C5-6646-8351-64B7B4F8070D}"/>
    <dgm:cxn modelId="{7438562D-66B6-2B46-895E-783B48FF47E0}" srcId="{F8AEC374-0110-274B-A008-137809C183BB}" destId="{DA312867-EEDF-3140-9BD1-30A39BCEEC01}" srcOrd="2" destOrd="0" parTransId="{EDA501AB-888F-464C-955D-D88153BBAEA3}" sibTransId="{29FC932E-6730-0B4E-B9B9-EE657B47278B}"/>
    <dgm:cxn modelId="{AE60C730-05F5-9D44-B720-D0618E84F244}" type="presOf" srcId="{F8AEC374-0110-274B-A008-137809C183BB}" destId="{CDE313A6-69F3-4A49-8327-16964EF48F8D}" srcOrd="0" destOrd="0" presId="urn:microsoft.com/office/officeart/2005/8/layout/vList6"/>
    <dgm:cxn modelId="{3CB9CE31-7E8D-AC4F-BAE2-3DB6090D2335}" srcId="{F8AEC374-0110-274B-A008-137809C183BB}" destId="{F6529785-BAF1-EB42-B1F6-26FE69362781}" srcOrd="3" destOrd="0" parTransId="{8F6D6630-D5C9-8C45-B8B6-601ED9E4E054}" sibTransId="{BA96FAF1-693F-154E-A445-32E87DDAB0D6}"/>
    <dgm:cxn modelId="{755A7438-4C8A-F94A-BD3A-424E63E42450}" srcId="{BC4C88F6-91C2-9D44-9C41-C396835CD2BA}" destId="{AF2870F4-1DD0-B045-BF61-9582EB7B772B}" srcOrd="2" destOrd="0" parTransId="{43B2F3C1-C4A2-BF41-95E6-AE6DF378154C}" sibTransId="{0EDAFEE9-5856-E547-97DA-D5CBB5C31B69}"/>
    <dgm:cxn modelId="{C5621443-26A3-5A4B-B827-24135971F289}" type="presOf" srcId="{0D796595-9C89-FA4C-945F-10DE1DF681ED}" destId="{1E6BC578-0244-7F4D-AB13-874771FD24BE}" srcOrd="0" destOrd="4" presId="urn:microsoft.com/office/officeart/2005/8/layout/vList6"/>
    <dgm:cxn modelId="{D0973348-FD8E-B649-8343-386F8C6E6AFD}" srcId="{03FFFF98-3FF6-764C-8B26-F67999DB8F21}" destId="{209C8FA9-AD20-594C-8E59-6F3E8D161CA6}" srcOrd="3" destOrd="0" parTransId="{4E4BB17D-6A5B-D94E-8B7C-5AA111EFA7F2}" sibTransId="{7F8D9A25-3DBE-EC41-951E-1D42A2FB3C9B}"/>
    <dgm:cxn modelId="{66583F60-F384-E548-BED2-F0F29494FD6E}" srcId="{BC4C88F6-91C2-9D44-9C41-C396835CD2BA}" destId="{4043EE73-1CDE-CA41-B08C-061740999A02}" srcOrd="3" destOrd="0" parTransId="{10EFEC22-A25E-D941-9E7D-64DCD6774B3D}" sibTransId="{9AAD7319-0E5A-D34F-A0CB-1CB53BB2ED86}"/>
    <dgm:cxn modelId="{F0C26167-820C-EA4B-B3F8-94DA9614A804}" srcId="{F8AEC374-0110-274B-A008-137809C183BB}" destId="{0D796595-9C89-FA4C-945F-10DE1DF681ED}" srcOrd="4" destOrd="0" parTransId="{F297570E-981D-EE43-884C-94879BA0B1E5}" sibTransId="{9B61136F-BE07-A447-8066-32577D363E62}"/>
    <dgm:cxn modelId="{E6EA9D70-8F0A-514B-ACF3-472B91AC0F6D}" type="presOf" srcId="{DA312867-EEDF-3140-9BD1-30A39BCEEC01}" destId="{1E6BC578-0244-7F4D-AB13-874771FD24BE}" srcOrd="0" destOrd="2" presId="urn:microsoft.com/office/officeart/2005/8/layout/vList6"/>
    <dgm:cxn modelId="{57737476-2D7A-EE47-A7ED-07F0C4B004CF}" srcId="{03FFFF98-3FF6-764C-8B26-F67999DB8F21}" destId="{33553F1F-5FC2-A943-9435-9E18681AB134}" srcOrd="2" destOrd="0" parTransId="{CD088458-431B-9D46-B648-ACF8BE1E826E}" sibTransId="{2701516C-0BEE-1E4F-B41A-483105F4F912}"/>
    <dgm:cxn modelId="{244EE478-6D77-8449-AE38-6584C9BFD420}" srcId="{AF2870F4-1DD0-B045-BF61-9582EB7B772B}" destId="{97955F94-697A-5F45-9BE0-3F36CAD911AA}" srcOrd="0" destOrd="0" parTransId="{FB817A69-A6EE-8D4E-8FDE-4617AD547669}" sibTransId="{83151FFA-7EF8-D745-8287-6A6DE6ED213D}"/>
    <dgm:cxn modelId="{3305A791-8F38-9341-98A6-ECA183BC4090}" type="presOf" srcId="{4043EE73-1CDE-CA41-B08C-061740999A02}" destId="{44AD1ACD-C647-5F44-A960-CA70F2775B85}" srcOrd="0" destOrd="0" presId="urn:microsoft.com/office/officeart/2005/8/layout/vList6"/>
    <dgm:cxn modelId="{5F482BA0-140D-964A-8574-92799AD78C0E}" type="presOf" srcId="{F6529785-BAF1-EB42-B1F6-26FE69362781}" destId="{1E6BC578-0244-7F4D-AB13-874771FD24BE}" srcOrd="0" destOrd="3" presId="urn:microsoft.com/office/officeart/2005/8/layout/vList6"/>
    <dgm:cxn modelId="{8AC713A3-2424-6C4A-BA60-DBCF3F8657D5}" type="presOf" srcId="{62A36DEC-99B3-704E-AEF1-58950FE11E04}" destId="{1E6BC578-0244-7F4D-AB13-874771FD24BE}" srcOrd="0" destOrd="0" presId="urn:microsoft.com/office/officeart/2005/8/layout/vList6"/>
    <dgm:cxn modelId="{846067A3-28F2-774F-AF4F-ED16808B3575}" type="presOf" srcId="{01D8E38E-90A9-5E46-B5DC-0C33EBC5E5C4}" destId="{A1A54237-73E3-3F4E-BE0C-E7ABD19CFFBF}" srcOrd="0" destOrd="0" presId="urn:microsoft.com/office/officeart/2005/8/layout/vList6"/>
    <dgm:cxn modelId="{BF75DEB9-A258-F947-BAE6-D22C0CA424E4}" srcId="{BC4C88F6-91C2-9D44-9C41-C396835CD2BA}" destId="{F8AEC374-0110-274B-A008-137809C183BB}" srcOrd="0" destOrd="0" parTransId="{848C71B3-2C36-2E46-8916-540C8517E2CD}" sibTransId="{DD0E9D07-7A10-F445-95F8-F7A5483B83C4}"/>
    <dgm:cxn modelId="{24A487C0-D9AB-704A-ABE3-A5EB323743B5}" type="presOf" srcId="{97955F94-697A-5F45-9BE0-3F36CAD911AA}" destId="{0AE9A38E-DCD4-8B44-8379-4EC4E995B81E}" srcOrd="0" destOrd="0" presId="urn:microsoft.com/office/officeart/2005/8/layout/vList6"/>
    <dgm:cxn modelId="{3C42F2C4-9D68-DC46-9676-95C3694B2F6D}" type="presOf" srcId="{AF2870F4-1DD0-B045-BF61-9582EB7B772B}" destId="{431AC3BD-172F-AD44-895A-2CB35F7D616B}" srcOrd="0" destOrd="0" presId="urn:microsoft.com/office/officeart/2005/8/layout/vList6"/>
    <dgm:cxn modelId="{25C8F5CA-199B-E049-87E5-A33DEAC995EF}" type="presOf" srcId="{8A8F7856-FC8E-EF4B-9292-1C314AE3FDC0}" destId="{1E6BC578-0244-7F4D-AB13-874771FD24BE}" srcOrd="0" destOrd="1" presId="urn:microsoft.com/office/officeart/2005/8/layout/vList6"/>
    <dgm:cxn modelId="{A47E83D1-53BB-2040-A4E0-B3902716E8B6}" srcId="{03FFFF98-3FF6-764C-8B26-F67999DB8F21}" destId="{01D8E38E-90A9-5E46-B5DC-0C33EBC5E5C4}" srcOrd="0" destOrd="0" parTransId="{7B614EBB-05DC-1B43-B360-024573BC0762}" sibTransId="{4288DA85-D1D2-7049-A497-F44897A8CB08}"/>
    <dgm:cxn modelId="{23D996D6-D8D9-484D-AFBE-CF2914D0B4BE}" srcId="{03FFFF98-3FF6-764C-8B26-F67999DB8F21}" destId="{41416627-058D-5E49-B394-9D1B308759FF}" srcOrd="1" destOrd="0" parTransId="{FE3C44A3-DE0F-0A4B-913E-B75F739C59E6}" sibTransId="{9B2AA27A-4911-C842-BF57-83F59D359225}"/>
    <dgm:cxn modelId="{E1690CD7-A3FA-9944-B52B-77A2FD214032}" srcId="{BC4C88F6-91C2-9D44-9C41-C396835CD2BA}" destId="{03FFFF98-3FF6-764C-8B26-F67999DB8F21}" srcOrd="1" destOrd="0" parTransId="{CB918F43-E5F6-FF40-A36A-2A4F1B8C1BA6}" sibTransId="{55103D83-DDF4-2B4B-AA1B-AFE4496BD545}"/>
    <dgm:cxn modelId="{2E9B29E1-B0B6-234E-B4FE-218238C9EB03}" type="presOf" srcId="{41416627-058D-5E49-B394-9D1B308759FF}" destId="{A1A54237-73E3-3F4E-BE0C-E7ABD19CFFBF}" srcOrd="0" destOrd="1" presId="urn:microsoft.com/office/officeart/2005/8/layout/vList6"/>
    <dgm:cxn modelId="{284E6FF1-6464-E74D-A05F-99917311B369}" srcId="{F8AEC374-0110-274B-A008-137809C183BB}" destId="{8A8F7856-FC8E-EF4B-9292-1C314AE3FDC0}" srcOrd="1" destOrd="0" parTransId="{16F531B7-DBCD-6045-9353-2CF40EBFD18D}" sibTransId="{20013A0E-7313-E743-BD27-2AD7434501E3}"/>
    <dgm:cxn modelId="{EA60C707-E7D4-FC4B-8BCE-D04C09299D40}" type="presParOf" srcId="{38F8954F-A3C8-6143-B6AD-239D639CBD73}" destId="{B0BA5140-8845-BC4A-AC2B-CC72093F3F59}" srcOrd="0" destOrd="0" presId="urn:microsoft.com/office/officeart/2005/8/layout/vList6"/>
    <dgm:cxn modelId="{BE4251AF-FEFB-E44F-B61D-373D9AE51A77}" type="presParOf" srcId="{B0BA5140-8845-BC4A-AC2B-CC72093F3F59}" destId="{CDE313A6-69F3-4A49-8327-16964EF48F8D}" srcOrd="0" destOrd="0" presId="urn:microsoft.com/office/officeart/2005/8/layout/vList6"/>
    <dgm:cxn modelId="{FB6CB5C7-60AA-8C40-B8E0-63A0270E875B}" type="presParOf" srcId="{B0BA5140-8845-BC4A-AC2B-CC72093F3F59}" destId="{1E6BC578-0244-7F4D-AB13-874771FD24BE}" srcOrd="1" destOrd="0" presId="urn:microsoft.com/office/officeart/2005/8/layout/vList6"/>
    <dgm:cxn modelId="{3ABE3660-40C8-D04B-BE8D-BCEE22AA2C03}" type="presParOf" srcId="{38F8954F-A3C8-6143-B6AD-239D639CBD73}" destId="{A20AE78F-8B17-394B-B856-7E3A923CC817}" srcOrd="1" destOrd="0" presId="urn:microsoft.com/office/officeart/2005/8/layout/vList6"/>
    <dgm:cxn modelId="{BE23E10A-53D5-D646-8782-057668FC5F9C}" type="presParOf" srcId="{38F8954F-A3C8-6143-B6AD-239D639CBD73}" destId="{C5EDB353-E057-214E-A61C-95A2B8FAD472}" srcOrd="2" destOrd="0" presId="urn:microsoft.com/office/officeart/2005/8/layout/vList6"/>
    <dgm:cxn modelId="{76582DBC-B759-D045-9A37-06BA8C76106A}" type="presParOf" srcId="{C5EDB353-E057-214E-A61C-95A2B8FAD472}" destId="{CBCDC3DC-5996-3F43-BC95-1B24AABBAB2D}" srcOrd="0" destOrd="0" presId="urn:microsoft.com/office/officeart/2005/8/layout/vList6"/>
    <dgm:cxn modelId="{889AF9E3-40A0-874A-8768-F88829FAA6EC}" type="presParOf" srcId="{C5EDB353-E057-214E-A61C-95A2B8FAD472}" destId="{A1A54237-73E3-3F4E-BE0C-E7ABD19CFFBF}" srcOrd="1" destOrd="0" presId="urn:microsoft.com/office/officeart/2005/8/layout/vList6"/>
    <dgm:cxn modelId="{E44701C6-FE3F-474D-9288-72392797D05C}" type="presParOf" srcId="{38F8954F-A3C8-6143-B6AD-239D639CBD73}" destId="{C77505A0-7F03-2740-88B9-1C222817EE6B}" srcOrd="3" destOrd="0" presId="urn:microsoft.com/office/officeart/2005/8/layout/vList6"/>
    <dgm:cxn modelId="{5A8F0F37-2304-8144-8DD9-9D45FE489C89}" type="presParOf" srcId="{38F8954F-A3C8-6143-B6AD-239D639CBD73}" destId="{74F2C642-CE88-5E4C-AFD9-D2ED0174D103}" srcOrd="4" destOrd="0" presId="urn:microsoft.com/office/officeart/2005/8/layout/vList6"/>
    <dgm:cxn modelId="{6B7210CE-01E6-034C-8AB0-97AAB6DC5844}" type="presParOf" srcId="{74F2C642-CE88-5E4C-AFD9-D2ED0174D103}" destId="{431AC3BD-172F-AD44-895A-2CB35F7D616B}" srcOrd="0" destOrd="0" presId="urn:microsoft.com/office/officeart/2005/8/layout/vList6"/>
    <dgm:cxn modelId="{F205644B-137D-C145-A949-BF2D456A9168}" type="presParOf" srcId="{74F2C642-CE88-5E4C-AFD9-D2ED0174D103}" destId="{0AE9A38E-DCD4-8B44-8379-4EC4E995B81E}" srcOrd="1" destOrd="0" presId="urn:microsoft.com/office/officeart/2005/8/layout/vList6"/>
    <dgm:cxn modelId="{98A1E2E4-7C47-D04E-8737-7082B283C8EB}" type="presParOf" srcId="{38F8954F-A3C8-6143-B6AD-239D639CBD73}" destId="{9C89B3A0-518D-E844-816B-EF99FD60E331}" srcOrd="5" destOrd="0" presId="urn:microsoft.com/office/officeart/2005/8/layout/vList6"/>
    <dgm:cxn modelId="{9CFFD532-0B87-F54E-926B-FCAC5988C941}" type="presParOf" srcId="{38F8954F-A3C8-6143-B6AD-239D639CBD73}" destId="{619452E6-68F5-9542-AC42-5976E14AA799}" srcOrd="6" destOrd="0" presId="urn:microsoft.com/office/officeart/2005/8/layout/vList6"/>
    <dgm:cxn modelId="{ADB03548-7025-9E48-BBC2-8E5836F3804C}" type="presParOf" srcId="{619452E6-68F5-9542-AC42-5976E14AA799}" destId="{44AD1ACD-C647-5F44-A960-CA70F2775B85}" srcOrd="0" destOrd="0" presId="urn:microsoft.com/office/officeart/2005/8/layout/vList6"/>
    <dgm:cxn modelId="{49AF3E1E-4418-5C48-9167-346A851F2EE7}" type="presParOf" srcId="{619452E6-68F5-9542-AC42-5976E14AA799}" destId="{AC4D1CDD-51EA-E549-AC7D-534F37ACB0D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3183A-09FE-491D-82FF-81B154B7EF2E}">
      <dsp:nvSpPr>
        <dsp:cNvPr id="0" name=""/>
        <dsp:cNvSpPr/>
      </dsp:nvSpPr>
      <dsp:spPr>
        <a:xfrm>
          <a:off x="0" y="2897"/>
          <a:ext cx="8229566" cy="452306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tr-TR" sz="6500" kern="1200" dirty="0" err="1"/>
            <a:t>Many</a:t>
          </a:r>
          <a:r>
            <a:rPr lang="tr-TR" sz="6500" kern="1200" dirty="0"/>
            <a:t> of his </a:t>
          </a:r>
          <a:r>
            <a:rPr lang="tr-TR" sz="6500" kern="1200" dirty="0" err="1"/>
            <a:t>friends</a:t>
          </a:r>
          <a:r>
            <a:rPr lang="tr-TR" sz="6500" kern="1200" dirty="0"/>
            <a:t> </a:t>
          </a:r>
          <a:r>
            <a:rPr lang="tr-TR" sz="6500" kern="1200" dirty="0" err="1"/>
            <a:t>died</a:t>
          </a:r>
          <a:r>
            <a:rPr lang="tr-TR" sz="6500" kern="1200" dirty="0"/>
            <a:t> in </a:t>
          </a:r>
          <a:r>
            <a:rPr lang="tr-TR" sz="6500" kern="1200" dirty="0" err="1"/>
            <a:t>short</a:t>
          </a:r>
          <a:r>
            <a:rPr lang="tr-TR" sz="6500" kern="1200" dirty="0"/>
            <a:t> time  </a:t>
          </a:r>
          <a:r>
            <a:rPr lang="tr-TR" sz="6500" kern="1200" dirty="0" err="1"/>
            <a:t>after</a:t>
          </a:r>
          <a:r>
            <a:rPr lang="tr-TR" sz="6500" kern="1200" dirty="0"/>
            <a:t> </a:t>
          </a:r>
          <a:r>
            <a:rPr lang="tr-TR" sz="6500" kern="1200" dirty="0" err="1"/>
            <a:t>expriencing</a:t>
          </a:r>
          <a:r>
            <a:rPr lang="tr-TR" sz="6500" kern="1200" dirty="0"/>
            <a:t> </a:t>
          </a:r>
          <a:r>
            <a:rPr lang="tr-TR" sz="6500" kern="1200" dirty="0" err="1"/>
            <a:t>these</a:t>
          </a:r>
          <a:r>
            <a:rPr lang="tr-TR" sz="6500" kern="1200" dirty="0"/>
            <a:t> </a:t>
          </a:r>
          <a:r>
            <a:rPr lang="tr-TR" sz="6500" kern="1200" dirty="0" err="1"/>
            <a:t>kinds</a:t>
          </a:r>
          <a:r>
            <a:rPr lang="tr-TR" sz="6500" kern="1200" dirty="0"/>
            <a:t> of </a:t>
          </a:r>
          <a:r>
            <a:rPr lang="tr-TR" sz="6500" kern="1200" dirty="0" err="1"/>
            <a:t>symptoms</a:t>
          </a:r>
          <a:endParaRPr lang="tr-TR" sz="6500" kern="1200" dirty="0"/>
        </a:p>
      </dsp:txBody>
      <dsp:txXfrm>
        <a:off x="0" y="2897"/>
        <a:ext cx="8229566" cy="45230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BC578-0244-7F4D-AB13-874771FD24BE}">
      <dsp:nvSpPr>
        <dsp:cNvPr id="0" name=""/>
        <dsp:cNvSpPr/>
      </dsp:nvSpPr>
      <dsp:spPr>
        <a:xfrm>
          <a:off x="3291839" y="552"/>
          <a:ext cx="4937760" cy="215469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tr-TR" sz="1600" kern="1200" dirty="0" err="1"/>
            <a:t>Disseminated</a:t>
          </a:r>
          <a:r>
            <a:rPr lang="tr-TR" sz="1600" kern="1200" dirty="0"/>
            <a:t> </a:t>
          </a:r>
          <a:r>
            <a:rPr lang="tr-TR" sz="1600" kern="1200" dirty="0" err="1"/>
            <a:t>intravascular</a:t>
          </a:r>
          <a:r>
            <a:rPr lang="tr-TR" sz="1600" kern="1200" dirty="0"/>
            <a:t> </a:t>
          </a:r>
          <a:r>
            <a:rPr lang="tr-TR" sz="1600" kern="1200" dirty="0" err="1"/>
            <a:t>coagulation</a:t>
          </a:r>
          <a:r>
            <a:rPr lang="tr-TR" sz="1600" kern="1200" dirty="0"/>
            <a:t>(</a:t>
          </a:r>
          <a:r>
            <a:rPr lang="tr-TR" sz="1600" kern="1200" dirty="0" err="1"/>
            <a:t>Associated</a:t>
          </a:r>
          <a:r>
            <a:rPr lang="tr-TR" sz="1600" kern="1200" dirty="0"/>
            <a:t> </a:t>
          </a:r>
          <a:r>
            <a:rPr lang="tr-TR" sz="1600" kern="1200" dirty="0" err="1"/>
            <a:t>with</a:t>
          </a:r>
          <a:r>
            <a:rPr lang="tr-TR" sz="1600" kern="1200" dirty="0"/>
            <a:t> </a:t>
          </a:r>
          <a:r>
            <a:rPr lang="tr-TR" sz="1600" kern="1200" dirty="0" err="1"/>
            <a:t>sepsis</a:t>
          </a:r>
          <a:r>
            <a:rPr lang="tr-TR" sz="1600" kern="1200" dirty="0"/>
            <a:t> </a:t>
          </a:r>
          <a:r>
            <a:rPr lang="tr-TR" sz="1600" kern="1200" dirty="0" err="1"/>
            <a:t>or</a:t>
          </a:r>
          <a:r>
            <a:rPr lang="tr-TR" sz="1600" kern="1200" dirty="0"/>
            <a:t> </a:t>
          </a:r>
          <a:r>
            <a:rPr lang="tr-TR" sz="1600" kern="1200" dirty="0" err="1"/>
            <a:t>malignancies</a:t>
          </a:r>
          <a:r>
            <a:rPr lang="tr-TR" sz="1600" kern="1200" dirty="0"/>
            <a:t>)</a:t>
          </a:r>
        </a:p>
      </dsp:txBody>
      <dsp:txXfrm>
        <a:off x="3291839" y="269889"/>
        <a:ext cx="4129750" cy="1616020"/>
      </dsp:txXfrm>
    </dsp:sp>
    <dsp:sp modelId="{CDE313A6-69F3-4A49-8327-16964EF48F8D}">
      <dsp:nvSpPr>
        <dsp:cNvPr id="0" name=""/>
        <dsp:cNvSpPr/>
      </dsp:nvSpPr>
      <dsp:spPr>
        <a:xfrm>
          <a:off x="0" y="552"/>
          <a:ext cx="3291840" cy="21546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tr-TR" sz="3700" kern="1200" dirty="0" err="1"/>
            <a:t>Consumption</a:t>
          </a:r>
          <a:endParaRPr lang="tr-TR" sz="3700" kern="1200" dirty="0"/>
        </a:p>
      </dsp:txBody>
      <dsp:txXfrm>
        <a:off x="105183" y="105735"/>
        <a:ext cx="3081474" cy="1944328"/>
      </dsp:txXfrm>
    </dsp:sp>
    <dsp:sp modelId="{A1A54237-73E3-3F4E-BE0C-E7ABD19CFFBF}">
      <dsp:nvSpPr>
        <dsp:cNvPr id="0" name=""/>
        <dsp:cNvSpPr/>
      </dsp:nvSpPr>
      <dsp:spPr>
        <a:xfrm>
          <a:off x="3291839" y="2370716"/>
          <a:ext cx="4937760" cy="215469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tr-TR" sz="1600" kern="1200" dirty="0"/>
            <a:t>Portal </a:t>
          </a:r>
          <a:r>
            <a:rPr lang="tr-TR" sz="1600" kern="1200" dirty="0" err="1"/>
            <a:t>hypertension</a:t>
          </a:r>
          <a:r>
            <a:rPr lang="tr-TR" sz="1600" kern="1200" dirty="0"/>
            <a:t>/</a:t>
          </a:r>
          <a:r>
            <a:rPr lang="tr-TR" sz="1600" kern="1200" dirty="0" err="1"/>
            <a:t>cirrhosis</a:t>
          </a:r>
          <a:endParaRPr lang="tr-TR" sz="1600" kern="1200" dirty="0"/>
        </a:p>
        <a:p>
          <a:pPr marL="171450" lvl="1" indent="-171450" algn="l" defTabSz="711200">
            <a:lnSpc>
              <a:spcPct val="90000"/>
            </a:lnSpc>
            <a:spcBef>
              <a:spcPct val="0"/>
            </a:spcBef>
            <a:spcAft>
              <a:spcPct val="15000"/>
            </a:spcAft>
            <a:buChar char="•"/>
          </a:pPr>
          <a:r>
            <a:rPr lang="tr-TR" sz="1600" kern="1200" dirty="0" err="1"/>
            <a:t>Infections</a:t>
          </a:r>
          <a:r>
            <a:rPr lang="tr-TR" sz="1600" kern="1200" dirty="0"/>
            <a:t> (</a:t>
          </a:r>
          <a:r>
            <a:rPr lang="tr-TR" sz="1600" kern="1200" dirty="0" err="1"/>
            <a:t>eg</a:t>
          </a:r>
          <a:r>
            <a:rPr lang="tr-TR" sz="1600" kern="1200" dirty="0"/>
            <a:t> EBV)</a:t>
          </a:r>
        </a:p>
        <a:p>
          <a:pPr marL="171450" lvl="1" indent="-171450" algn="l" defTabSz="711200">
            <a:lnSpc>
              <a:spcPct val="90000"/>
            </a:lnSpc>
            <a:spcBef>
              <a:spcPct val="0"/>
            </a:spcBef>
            <a:spcAft>
              <a:spcPct val="15000"/>
            </a:spcAft>
            <a:buChar char="•"/>
          </a:pPr>
          <a:r>
            <a:rPr lang="tr-TR" sz="1600" kern="1200" dirty="0" err="1"/>
            <a:t>Autoimmune</a:t>
          </a:r>
          <a:r>
            <a:rPr lang="tr-TR" sz="1600" kern="1200" dirty="0"/>
            <a:t> </a:t>
          </a:r>
          <a:r>
            <a:rPr lang="tr-TR" sz="1600" kern="1200" dirty="0" err="1"/>
            <a:t>Disordes</a:t>
          </a:r>
          <a:r>
            <a:rPr lang="tr-TR" sz="1600" kern="1200" dirty="0"/>
            <a:t> (</a:t>
          </a:r>
          <a:r>
            <a:rPr lang="tr-TR" sz="1600" kern="1200" dirty="0" err="1"/>
            <a:t>SLE,RA,Felty</a:t>
          </a:r>
          <a:r>
            <a:rPr lang="tr-TR" sz="1600" kern="1200" dirty="0"/>
            <a:t> </a:t>
          </a:r>
          <a:r>
            <a:rPr lang="tr-TR" sz="1600" kern="1200" dirty="0" err="1"/>
            <a:t>Syndrome</a:t>
          </a:r>
          <a:r>
            <a:rPr lang="tr-TR" sz="1600" kern="1200" dirty="0"/>
            <a:t>)</a:t>
          </a:r>
        </a:p>
        <a:p>
          <a:pPr marL="171450" lvl="1" indent="-171450" algn="l" defTabSz="711200">
            <a:lnSpc>
              <a:spcPct val="90000"/>
            </a:lnSpc>
            <a:spcBef>
              <a:spcPct val="0"/>
            </a:spcBef>
            <a:spcAft>
              <a:spcPct val="15000"/>
            </a:spcAft>
            <a:buChar char="•"/>
          </a:pPr>
          <a:r>
            <a:rPr lang="tr-TR" sz="1600" kern="1200" dirty="0" err="1"/>
            <a:t>Malignancies</a:t>
          </a:r>
          <a:r>
            <a:rPr lang="tr-TR" sz="1600" kern="1200" dirty="0"/>
            <a:t> (</a:t>
          </a:r>
          <a:r>
            <a:rPr lang="tr-TR" sz="1600" kern="1200" dirty="0" err="1"/>
            <a:t>eg</a:t>
          </a:r>
          <a:r>
            <a:rPr lang="tr-TR" sz="1600" kern="1200" dirty="0"/>
            <a:t> </a:t>
          </a:r>
          <a:r>
            <a:rPr lang="tr-TR" sz="1600" kern="1200" dirty="0" err="1"/>
            <a:t>Lymphomas,MPN</a:t>
          </a:r>
          <a:r>
            <a:rPr lang="tr-TR" sz="1600" kern="1200" dirty="0"/>
            <a:t>)</a:t>
          </a:r>
        </a:p>
        <a:p>
          <a:pPr marL="171450" lvl="1" indent="-171450" algn="l" defTabSz="711200">
            <a:lnSpc>
              <a:spcPct val="90000"/>
            </a:lnSpc>
            <a:spcBef>
              <a:spcPct val="0"/>
            </a:spcBef>
            <a:spcAft>
              <a:spcPct val="15000"/>
            </a:spcAft>
            <a:buChar char="•"/>
          </a:pPr>
          <a:r>
            <a:rPr lang="tr-TR" sz="1600" kern="1200" dirty="0" err="1"/>
            <a:t>Myelofibrosis</a:t>
          </a:r>
          <a:r>
            <a:rPr lang="tr-TR" sz="1600" kern="1200" dirty="0"/>
            <a:t> </a:t>
          </a:r>
          <a:r>
            <a:rPr lang="tr-TR" sz="1600" kern="1200" dirty="0" err="1"/>
            <a:t>with</a:t>
          </a:r>
          <a:r>
            <a:rPr lang="tr-TR" sz="1600" kern="1200" dirty="0"/>
            <a:t> </a:t>
          </a:r>
          <a:r>
            <a:rPr lang="tr-TR" sz="1600" kern="1200" dirty="0" err="1"/>
            <a:t>myeloid</a:t>
          </a:r>
          <a:r>
            <a:rPr lang="tr-TR" sz="1600" kern="1200" dirty="0"/>
            <a:t> </a:t>
          </a:r>
          <a:r>
            <a:rPr lang="tr-TR" sz="1600" kern="1200" dirty="0" err="1"/>
            <a:t>metaplasiz</a:t>
          </a:r>
          <a:endParaRPr lang="tr-TR" sz="1600" kern="1200" dirty="0"/>
        </a:p>
        <a:p>
          <a:pPr marL="171450" lvl="1" indent="-171450" algn="l" defTabSz="711200">
            <a:lnSpc>
              <a:spcPct val="90000"/>
            </a:lnSpc>
            <a:spcBef>
              <a:spcPct val="0"/>
            </a:spcBef>
            <a:spcAft>
              <a:spcPct val="15000"/>
            </a:spcAft>
            <a:buChar char="•"/>
          </a:pPr>
          <a:r>
            <a:rPr lang="tr-TR" sz="1600" kern="1200" dirty="0"/>
            <a:t>Storage </a:t>
          </a:r>
          <a:r>
            <a:rPr lang="tr-TR" sz="1600" kern="1200" dirty="0" err="1"/>
            <a:t>Diseases</a:t>
          </a:r>
          <a:r>
            <a:rPr lang="tr-TR" sz="1600" kern="1200" dirty="0"/>
            <a:t> (</a:t>
          </a:r>
          <a:r>
            <a:rPr lang="tr-TR" sz="1600" kern="1200" dirty="0" err="1"/>
            <a:t>eg</a:t>
          </a:r>
          <a:r>
            <a:rPr lang="tr-TR" sz="1600" kern="1200" dirty="0"/>
            <a:t> </a:t>
          </a:r>
          <a:r>
            <a:rPr lang="tr-TR" sz="1600" kern="1200" dirty="0" err="1"/>
            <a:t>Gauchae</a:t>
          </a:r>
          <a:r>
            <a:rPr lang="tr-TR" sz="1600" kern="1200" dirty="0"/>
            <a:t>(</a:t>
          </a:r>
        </a:p>
      </dsp:txBody>
      <dsp:txXfrm>
        <a:off x="3291839" y="2640053"/>
        <a:ext cx="4129750" cy="1616020"/>
      </dsp:txXfrm>
    </dsp:sp>
    <dsp:sp modelId="{CBCDC3DC-5996-3F43-BC95-1B24AABBAB2D}">
      <dsp:nvSpPr>
        <dsp:cNvPr id="0" name=""/>
        <dsp:cNvSpPr/>
      </dsp:nvSpPr>
      <dsp:spPr>
        <a:xfrm>
          <a:off x="0" y="2370716"/>
          <a:ext cx="3291840" cy="21546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tr-TR" sz="3700" kern="1200" dirty="0" err="1"/>
            <a:t>Splenomegaly</a:t>
          </a:r>
          <a:endParaRPr lang="tr-TR" sz="3700" kern="1200" dirty="0"/>
        </a:p>
      </dsp:txBody>
      <dsp:txXfrm>
        <a:off x="105183" y="2475899"/>
        <a:ext cx="3081474" cy="19443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F5C43-1043-5749-B3F5-5B1FAC59BD80}">
      <dsp:nvSpPr>
        <dsp:cNvPr id="0" name=""/>
        <dsp:cNvSpPr/>
      </dsp:nvSpPr>
      <dsp:spPr>
        <a:xfrm>
          <a:off x="1270516" y="-83424"/>
          <a:ext cx="5688566" cy="50563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tr-TR" sz="5200" kern="1200" dirty="0" err="1"/>
            <a:t>Differential</a:t>
          </a:r>
          <a:r>
            <a:rPr lang="tr-TR" sz="5200" kern="1200" dirty="0"/>
            <a:t> </a:t>
          </a:r>
          <a:r>
            <a:rPr lang="tr-TR" sz="5200" kern="1200" dirty="0" err="1"/>
            <a:t>Diagnosis</a:t>
          </a:r>
          <a:r>
            <a:rPr lang="tr-TR" sz="5200" kern="1200" dirty="0"/>
            <a:t> of </a:t>
          </a:r>
          <a:r>
            <a:rPr lang="tr-TR" sz="5200" kern="1200" dirty="0" err="1"/>
            <a:t>Pancytopenia</a:t>
          </a:r>
          <a:endParaRPr lang="tr-TR" sz="5200" kern="1200" dirty="0"/>
        </a:p>
      </dsp:txBody>
      <dsp:txXfrm>
        <a:off x="2103587" y="657057"/>
        <a:ext cx="4022424" cy="3575356"/>
      </dsp:txXfrm>
    </dsp:sp>
    <dsp:sp modelId="{80604A29-875C-AE49-813B-8D410B51F224}">
      <dsp:nvSpPr>
        <dsp:cNvPr id="0" name=""/>
        <dsp:cNvSpPr/>
      </dsp:nvSpPr>
      <dsp:spPr>
        <a:xfrm>
          <a:off x="4420536" y="83424"/>
          <a:ext cx="481646" cy="48136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17BA56-E789-BF44-A74B-B5DCA6B76C15}">
      <dsp:nvSpPr>
        <dsp:cNvPr id="0" name=""/>
        <dsp:cNvSpPr/>
      </dsp:nvSpPr>
      <dsp:spPr>
        <a:xfrm>
          <a:off x="3280838" y="4287263"/>
          <a:ext cx="348846" cy="348887"/>
        </a:xfrm>
        <a:prstGeom prst="ellipse">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849916-4C48-8F48-950C-6CAE6B69A5CE}">
      <dsp:nvSpPr>
        <dsp:cNvPr id="0" name=""/>
        <dsp:cNvSpPr/>
      </dsp:nvSpPr>
      <dsp:spPr>
        <a:xfrm>
          <a:off x="6557223" y="2037193"/>
          <a:ext cx="348846" cy="348887"/>
        </a:xfrm>
        <a:prstGeom prst="ellipse">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0992E7-D77C-DB4A-9B7C-7D3D55011E69}">
      <dsp:nvSpPr>
        <dsp:cNvPr id="0" name=""/>
        <dsp:cNvSpPr/>
      </dsp:nvSpPr>
      <dsp:spPr>
        <a:xfrm>
          <a:off x="4889794" y="4658398"/>
          <a:ext cx="481646" cy="481363"/>
        </a:xfrm>
        <a:prstGeom prst="ellipse">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3FEF31-2B01-6349-96D3-FF1902C17291}">
      <dsp:nvSpPr>
        <dsp:cNvPr id="0" name=""/>
        <dsp:cNvSpPr/>
      </dsp:nvSpPr>
      <dsp:spPr>
        <a:xfrm>
          <a:off x="3379446" y="767547"/>
          <a:ext cx="348846" cy="348887"/>
        </a:xfrm>
        <a:prstGeom prst="ellipse">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B4AA26-79F5-CC47-8157-977412A866AD}">
      <dsp:nvSpPr>
        <dsp:cNvPr id="0" name=""/>
        <dsp:cNvSpPr/>
      </dsp:nvSpPr>
      <dsp:spPr>
        <a:xfrm>
          <a:off x="2280876" y="2763283"/>
          <a:ext cx="348846" cy="348887"/>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3731A-652B-43E1-8FBA-5F428F582953}">
      <dsp:nvSpPr>
        <dsp:cNvPr id="0" name=""/>
        <dsp:cNvSpPr/>
      </dsp:nvSpPr>
      <dsp:spPr>
        <a:xfrm>
          <a:off x="298388" y="0"/>
          <a:ext cx="7538442" cy="452306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tr-TR" sz="6500" kern="1200" dirty="0" err="1"/>
            <a:t>Worker</a:t>
          </a:r>
          <a:endParaRPr lang="tr-TR" sz="6500" kern="1200" dirty="0"/>
        </a:p>
        <a:p>
          <a:pPr marL="0" lvl="0" indent="0" algn="ctr" defTabSz="2889250">
            <a:lnSpc>
              <a:spcPct val="90000"/>
            </a:lnSpc>
            <a:spcBef>
              <a:spcPct val="0"/>
            </a:spcBef>
            <a:spcAft>
              <a:spcPct val="35000"/>
            </a:spcAft>
            <a:buNone/>
          </a:pPr>
          <a:r>
            <a:rPr lang="tr-TR" sz="6500" kern="1200" dirty="0"/>
            <a:t> </a:t>
          </a:r>
          <a:r>
            <a:rPr lang="tr-TR" sz="6500" kern="1200" dirty="0" err="1"/>
            <a:t>Hand</a:t>
          </a:r>
          <a:r>
            <a:rPr lang="tr-TR" sz="6500" kern="1200" dirty="0"/>
            <a:t> </a:t>
          </a:r>
          <a:r>
            <a:rPr lang="tr-TR" sz="6500" kern="1200" dirty="0" err="1"/>
            <a:t>made</a:t>
          </a:r>
          <a:r>
            <a:rPr lang="tr-TR" sz="6500" kern="1200" dirty="0"/>
            <a:t> </a:t>
          </a:r>
          <a:r>
            <a:rPr lang="tr-TR" sz="6500" kern="1200" dirty="0" err="1"/>
            <a:t>shoes</a:t>
          </a:r>
          <a:endParaRPr lang="tr-TR" sz="6500" kern="1200" dirty="0"/>
        </a:p>
        <a:p>
          <a:pPr marL="0" lvl="0" indent="0" algn="ctr" defTabSz="2889250">
            <a:lnSpc>
              <a:spcPct val="90000"/>
            </a:lnSpc>
            <a:spcBef>
              <a:spcPct val="0"/>
            </a:spcBef>
            <a:spcAft>
              <a:spcPct val="35000"/>
            </a:spcAft>
            <a:buNone/>
          </a:pPr>
          <a:r>
            <a:rPr lang="tr-TR" sz="6500" kern="1200" dirty="0" err="1"/>
            <a:t>Glue</a:t>
          </a:r>
          <a:r>
            <a:rPr lang="tr-TR" sz="6500" kern="1200" dirty="0"/>
            <a:t> </a:t>
          </a:r>
        </a:p>
      </dsp:txBody>
      <dsp:txXfrm>
        <a:off x="298388" y="0"/>
        <a:ext cx="7538442" cy="45230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59521-DB6C-A14F-B52B-C2FF3E4A6BFC}">
      <dsp:nvSpPr>
        <dsp:cNvPr id="0" name=""/>
        <dsp:cNvSpPr/>
      </dsp:nvSpPr>
      <dsp:spPr>
        <a:xfrm>
          <a:off x="345578" y="1448"/>
          <a:ext cx="7538442" cy="45230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tr-TR" sz="6500" kern="1200" dirty="0"/>
            <a:t>GLUE </a:t>
          </a:r>
          <a:r>
            <a:rPr lang="tr-TR" sz="6500" kern="1200" dirty="0" err="1"/>
            <a:t>contains</a:t>
          </a:r>
          <a:r>
            <a:rPr lang="tr-TR" sz="6500" kern="1200" dirty="0"/>
            <a:t> Benzene</a:t>
          </a:r>
        </a:p>
      </dsp:txBody>
      <dsp:txXfrm>
        <a:off x="345578" y="1448"/>
        <a:ext cx="7538442" cy="45230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079BB-E410-44E5-98EF-8AECC8C0B136}">
      <dsp:nvSpPr>
        <dsp:cNvPr id="0" name=""/>
        <dsp:cNvSpPr/>
      </dsp:nvSpPr>
      <dsp:spPr>
        <a:xfrm>
          <a:off x="345578" y="1448"/>
          <a:ext cx="7538442" cy="452306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tr-TR" sz="5200" kern="1200" dirty="0" err="1"/>
            <a:t>Physical</a:t>
          </a:r>
          <a:r>
            <a:rPr lang="tr-TR" sz="5200" kern="1200" dirty="0"/>
            <a:t> </a:t>
          </a:r>
          <a:r>
            <a:rPr lang="tr-TR" sz="5200" kern="1200" dirty="0" err="1"/>
            <a:t>examination</a:t>
          </a:r>
          <a:r>
            <a:rPr lang="tr-TR" sz="5200" kern="1200" dirty="0"/>
            <a:t>:</a:t>
          </a:r>
        </a:p>
        <a:p>
          <a:pPr marL="0" lvl="0" indent="0" algn="ctr" defTabSz="2311400">
            <a:lnSpc>
              <a:spcPct val="90000"/>
            </a:lnSpc>
            <a:spcBef>
              <a:spcPct val="0"/>
            </a:spcBef>
            <a:spcAft>
              <a:spcPct val="35000"/>
            </a:spcAft>
            <a:buNone/>
          </a:pPr>
          <a:r>
            <a:rPr lang="tr-TR" sz="5200" kern="1200" dirty="0" err="1"/>
            <a:t>Pale</a:t>
          </a:r>
          <a:r>
            <a:rPr lang="tr-TR" sz="5200" kern="1200" dirty="0"/>
            <a:t> </a:t>
          </a:r>
          <a:r>
            <a:rPr lang="tr-TR" sz="5200" kern="1200" dirty="0" err="1"/>
            <a:t>and</a:t>
          </a:r>
          <a:r>
            <a:rPr lang="tr-TR" sz="5200" kern="1200" dirty="0"/>
            <a:t> no </a:t>
          </a:r>
          <a:r>
            <a:rPr lang="tr-TR" sz="5200" kern="1200" dirty="0" err="1"/>
            <a:t>organomegaly</a:t>
          </a:r>
          <a:endParaRPr lang="tr-TR" sz="5200" kern="1200" dirty="0"/>
        </a:p>
        <a:p>
          <a:pPr marL="0" lvl="0" indent="0" algn="ctr" defTabSz="2311400">
            <a:lnSpc>
              <a:spcPct val="90000"/>
            </a:lnSpc>
            <a:spcBef>
              <a:spcPct val="0"/>
            </a:spcBef>
            <a:spcAft>
              <a:spcPct val="35000"/>
            </a:spcAft>
            <a:buNone/>
          </a:pPr>
          <a:r>
            <a:rPr lang="tr-TR" sz="5200" kern="1200" dirty="0"/>
            <a:t>Blood </a:t>
          </a:r>
          <a:r>
            <a:rPr lang="tr-TR" sz="5200" kern="1200" dirty="0" err="1"/>
            <a:t>Tests</a:t>
          </a:r>
          <a:r>
            <a:rPr lang="tr-TR" sz="5200" kern="1200" dirty="0"/>
            <a:t>:…</a:t>
          </a:r>
        </a:p>
        <a:p>
          <a:pPr marL="0" lvl="0" indent="0" algn="ctr" defTabSz="2311400">
            <a:lnSpc>
              <a:spcPct val="90000"/>
            </a:lnSpc>
            <a:spcBef>
              <a:spcPct val="0"/>
            </a:spcBef>
            <a:spcAft>
              <a:spcPct val="35000"/>
            </a:spcAft>
            <a:buNone/>
          </a:pPr>
          <a:endParaRPr lang="tr-TR" sz="5200" kern="1200" dirty="0"/>
        </a:p>
      </dsp:txBody>
      <dsp:txXfrm>
        <a:off x="345578" y="1448"/>
        <a:ext cx="7538442" cy="45230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3183A-09FE-491D-82FF-81B154B7EF2E}">
      <dsp:nvSpPr>
        <dsp:cNvPr id="0" name=""/>
        <dsp:cNvSpPr/>
      </dsp:nvSpPr>
      <dsp:spPr>
        <a:xfrm>
          <a:off x="460905" y="1047"/>
          <a:ext cx="3479899" cy="208793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t>49 </a:t>
          </a:r>
          <a:r>
            <a:rPr lang="tr-TR" sz="2400" kern="1200" dirty="0" err="1"/>
            <a:t>years</a:t>
          </a:r>
          <a:r>
            <a:rPr lang="tr-TR" sz="2400" kern="1200" dirty="0"/>
            <a:t> </a:t>
          </a:r>
          <a:r>
            <a:rPr lang="tr-TR" sz="2400" kern="1200" dirty="0" err="1"/>
            <a:t>old</a:t>
          </a:r>
          <a:r>
            <a:rPr lang="tr-TR" sz="2400" kern="1200" dirty="0"/>
            <a:t> </a:t>
          </a:r>
          <a:r>
            <a:rPr lang="tr-TR" sz="2400" kern="1200" dirty="0" err="1"/>
            <a:t>man</a:t>
          </a:r>
          <a:endParaRPr lang="tr-TR" sz="2400" kern="1200" dirty="0"/>
        </a:p>
      </dsp:txBody>
      <dsp:txXfrm>
        <a:off x="460905" y="1047"/>
        <a:ext cx="3479899" cy="2087939"/>
      </dsp:txXfrm>
    </dsp:sp>
    <dsp:sp modelId="{11F3731A-652B-43E1-8FBA-5F428F582953}">
      <dsp:nvSpPr>
        <dsp:cNvPr id="0" name=""/>
        <dsp:cNvSpPr/>
      </dsp:nvSpPr>
      <dsp:spPr>
        <a:xfrm>
          <a:off x="4288794" y="1047"/>
          <a:ext cx="3479899" cy="208793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err="1"/>
            <a:t>Worker</a:t>
          </a:r>
          <a:r>
            <a:rPr lang="tr-TR" sz="2400" kern="1200" dirty="0"/>
            <a:t>, </a:t>
          </a:r>
          <a:r>
            <a:rPr lang="tr-TR" sz="2400" kern="1200" dirty="0" err="1"/>
            <a:t>hand</a:t>
          </a:r>
          <a:r>
            <a:rPr lang="tr-TR" sz="2400" kern="1200" dirty="0"/>
            <a:t> </a:t>
          </a:r>
          <a:r>
            <a:rPr lang="tr-TR" sz="2400" kern="1200" dirty="0" err="1"/>
            <a:t>made</a:t>
          </a:r>
          <a:r>
            <a:rPr lang="tr-TR" sz="2400" kern="1200" dirty="0"/>
            <a:t> </a:t>
          </a:r>
          <a:r>
            <a:rPr lang="tr-TR" sz="2400" kern="1200" dirty="0" err="1"/>
            <a:t>shoes</a:t>
          </a:r>
          <a:endParaRPr lang="tr-TR" sz="2400" kern="1200" dirty="0"/>
        </a:p>
      </dsp:txBody>
      <dsp:txXfrm>
        <a:off x="4288794" y="1047"/>
        <a:ext cx="3479899" cy="2087939"/>
      </dsp:txXfrm>
    </dsp:sp>
    <dsp:sp modelId="{1915593E-830D-4F70-BBD3-3EA9C9D29D07}">
      <dsp:nvSpPr>
        <dsp:cNvPr id="0" name=""/>
        <dsp:cNvSpPr/>
      </dsp:nvSpPr>
      <dsp:spPr>
        <a:xfrm>
          <a:off x="460905" y="2436976"/>
          <a:ext cx="3479899" cy="20879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err="1"/>
            <a:t>Symptom</a:t>
          </a:r>
          <a:r>
            <a:rPr lang="tr-TR" sz="2400" kern="1200" dirty="0"/>
            <a:t>: </a:t>
          </a:r>
          <a:r>
            <a:rPr lang="tr-TR" sz="2400" kern="1200" dirty="0" err="1"/>
            <a:t>Fatigue</a:t>
          </a:r>
          <a:endParaRPr lang="tr-TR" sz="2400" kern="1200" dirty="0"/>
        </a:p>
      </dsp:txBody>
      <dsp:txXfrm>
        <a:off x="460905" y="2436976"/>
        <a:ext cx="3479899" cy="2087939"/>
      </dsp:txXfrm>
    </dsp:sp>
    <dsp:sp modelId="{5E3079BB-E410-44E5-98EF-8AECC8C0B136}">
      <dsp:nvSpPr>
        <dsp:cNvPr id="0" name=""/>
        <dsp:cNvSpPr/>
      </dsp:nvSpPr>
      <dsp:spPr>
        <a:xfrm>
          <a:off x="4288794" y="2436976"/>
          <a:ext cx="3479899" cy="208793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err="1"/>
            <a:t>Physical</a:t>
          </a:r>
          <a:r>
            <a:rPr lang="tr-TR" sz="2400" kern="1200" dirty="0"/>
            <a:t> </a:t>
          </a:r>
          <a:r>
            <a:rPr lang="tr-TR" sz="2400" kern="1200" dirty="0" err="1"/>
            <a:t>examination</a:t>
          </a:r>
          <a:r>
            <a:rPr lang="tr-TR" sz="2400" kern="1200" dirty="0"/>
            <a:t>:</a:t>
          </a:r>
        </a:p>
        <a:p>
          <a:pPr marL="0" lvl="0" indent="0" algn="ctr" defTabSz="1066800">
            <a:lnSpc>
              <a:spcPct val="90000"/>
            </a:lnSpc>
            <a:spcBef>
              <a:spcPct val="0"/>
            </a:spcBef>
            <a:spcAft>
              <a:spcPct val="35000"/>
            </a:spcAft>
            <a:buNone/>
          </a:pPr>
          <a:r>
            <a:rPr lang="tr-TR" sz="2400" kern="1200" dirty="0" err="1"/>
            <a:t>Pale</a:t>
          </a:r>
          <a:r>
            <a:rPr lang="tr-TR" sz="2400" kern="1200" dirty="0"/>
            <a:t> </a:t>
          </a:r>
          <a:r>
            <a:rPr lang="tr-TR" sz="2400" kern="1200" dirty="0" err="1"/>
            <a:t>and</a:t>
          </a:r>
          <a:r>
            <a:rPr lang="tr-TR" sz="2400" kern="1200" dirty="0"/>
            <a:t> no </a:t>
          </a:r>
          <a:r>
            <a:rPr lang="tr-TR" sz="2400" kern="1200" dirty="0" err="1"/>
            <a:t>organomegaly</a:t>
          </a:r>
          <a:endParaRPr lang="tr-TR" sz="2400" kern="1200" dirty="0"/>
        </a:p>
        <a:p>
          <a:pPr marL="0" lvl="0" indent="0" algn="ctr" defTabSz="1066800">
            <a:lnSpc>
              <a:spcPct val="90000"/>
            </a:lnSpc>
            <a:spcBef>
              <a:spcPct val="0"/>
            </a:spcBef>
            <a:spcAft>
              <a:spcPct val="35000"/>
            </a:spcAft>
            <a:buNone/>
          </a:pPr>
          <a:r>
            <a:rPr lang="tr-TR" sz="2400" kern="1200" dirty="0" err="1"/>
            <a:t>Blood</a:t>
          </a:r>
          <a:r>
            <a:rPr lang="tr-TR" sz="2400" kern="1200" dirty="0"/>
            <a:t> </a:t>
          </a:r>
          <a:r>
            <a:rPr lang="tr-TR" sz="2400" kern="1200" dirty="0" err="1"/>
            <a:t>Tests</a:t>
          </a:r>
          <a:r>
            <a:rPr lang="tr-TR" sz="2400" kern="1200" dirty="0"/>
            <a:t>: </a:t>
          </a:r>
          <a:r>
            <a:rPr lang="tr-TR" sz="2400" kern="1200" dirty="0" err="1"/>
            <a:t>Pancytopenia</a:t>
          </a:r>
          <a:endParaRPr lang="tr-TR" sz="2400" kern="1200" dirty="0"/>
        </a:p>
        <a:p>
          <a:pPr marL="0" lvl="0" indent="0" algn="ctr" defTabSz="1066800">
            <a:lnSpc>
              <a:spcPct val="90000"/>
            </a:lnSpc>
            <a:spcBef>
              <a:spcPct val="0"/>
            </a:spcBef>
            <a:spcAft>
              <a:spcPct val="35000"/>
            </a:spcAft>
            <a:buNone/>
          </a:pPr>
          <a:endParaRPr lang="tr-TR" sz="2400" kern="1200" dirty="0"/>
        </a:p>
      </dsp:txBody>
      <dsp:txXfrm>
        <a:off x="4288794" y="2436976"/>
        <a:ext cx="3479899" cy="20879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8C0A4-45EF-1947-90BF-DD57BB2DA9C2}">
      <dsp:nvSpPr>
        <dsp:cNvPr id="0" name=""/>
        <dsp:cNvSpPr/>
      </dsp:nvSpPr>
      <dsp:spPr>
        <a:xfrm>
          <a:off x="460905" y="1047"/>
          <a:ext cx="3479899" cy="208793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kern="1200" dirty="0" err="1"/>
            <a:t>Anemia</a:t>
          </a:r>
          <a:endParaRPr lang="tr-TR" sz="3200" kern="1200" dirty="0"/>
        </a:p>
        <a:p>
          <a:pPr marL="0" lvl="0" indent="0" algn="ctr" defTabSz="1422400">
            <a:lnSpc>
              <a:spcPct val="90000"/>
            </a:lnSpc>
            <a:spcBef>
              <a:spcPct val="0"/>
            </a:spcBef>
            <a:spcAft>
              <a:spcPct val="35000"/>
            </a:spcAft>
            <a:buNone/>
          </a:pPr>
          <a:r>
            <a:rPr lang="tr-TR" sz="3200" kern="1200" dirty="0" err="1"/>
            <a:t>Fatigue</a:t>
          </a:r>
          <a:r>
            <a:rPr lang="tr-TR" sz="3200" kern="1200" dirty="0"/>
            <a:t>, </a:t>
          </a:r>
          <a:r>
            <a:rPr lang="tr-TR" sz="3200" kern="1200" dirty="0" err="1"/>
            <a:t>shortness</a:t>
          </a:r>
          <a:r>
            <a:rPr lang="tr-TR" sz="3200" kern="1200" dirty="0"/>
            <a:t> of </a:t>
          </a:r>
          <a:r>
            <a:rPr lang="tr-TR" sz="3200" kern="1200" dirty="0" err="1"/>
            <a:t>breath</a:t>
          </a:r>
          <a:endParaRPr lang="tr-TR" sz="3200" kern="1200" dirty="0"/>
        </a:p>
      </dsp:txBody>
      <dsp:txXfrm>
        <a:off x="460905" y="1047"/>
        <a:ext cx="3479899" cy="2087939"/>
      </dsp:txXfrm>
    </dsp:sp>
    <dsp:sp modelId="{3338701A-A482-004F-9103-59E56967DCB4}">
      <dsp:nvSpPr>
        <dsp:cNvPr id="0" name=""/>
        <dsp:cNvSpPr/>
      </dsp:nvSpPr>
      <dsp:spPr>
        <a:xfrm>
          <a:off x="4288794" y="1047"/>
          <a:ext cx="3479899" cy="208793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kern="1200" dirty="0" err="1"/>
            <a:t>Leukopenia</a:t>
          </a:r>
          <a:endParaRPr lang="tr-TR" sz="3200" kern="1200" dirty="0"/>
        </a:p>
        <a:p>
          <a:pPr marL="0" lvl="0" indent="0" algn="ctr" defTabSz="1422400">
            <a:lnSpc>
              <a:spcPct val="90000"/>
            </a:lnSpc>
            <a:spcBef>
              <a:spcPct val="0"/>
            </a:spcBef>
            <a:spcAft>
              <a:spcPct val="35000"/>
            </a:spcAft>
            <a:buNone/>
          </a:pPr>
          <a:r>
            <a:rPr lang="tr-TR" sz="3200" kern="1200" dirty="0" err="1"/>
            <a:t>Recurrent</a:t>
          </a:r>
          <a:r>
            <a:rPr lang="tr-TR" sz="3200" kern="1200" dirty="0"/>
            <a:t> </a:t>
          </a:r>
          <a:r>
            <a:rPr lang="tr-TR" sz="3200" kern="1200" dirty="0" err="1"/>
            <a:t>infections</a:t>
          </a:r>
          <a:endParaRPr lang="tr-TR" sz="3200" kern="1200" dirty="0"/>
        </a:p>
      </dsp:txBody>
      <dsp:txXfrm>
        <a:off x="4288794" y="1047"/>
        <a:ext cx="3479899" cy="2087939"/>
      </dsp:txXfrm>
    </dsp:sp>
    <dsp:sp modelId="{222D40D1-5CE3-0049-907E-FC7105D74C28}">
      <dsp:nvSpPr>
        <dsp:cNvPr id="0" name=""/>
        <dsp:cNvSpPr/>
      </dsp:nvSpPr>
      <dsp:spPr>
        <a:xfrm>
          <a:off x="460905" y="2436976"/>
          <a:ext cx="3479899" cy="20879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kern="1200" dirty="0" err="1"/>
            <a:t>Thrombocytopenia</a:t>
          </a:r>
          <a:endParaRPr lang="tr-TR" sz="3200" kern="1200" dirty="0"/>
        </a:p>
        <a:p>
          <a:pPr marL="0" lvl="0" indent="0" algn="ctr" defTabSz="1422400">
            <a:lnSpc>
              <a:spcPct val="90000"/>
            </a:lnSpc>
            <a:spcBef>
              <a:spcPct val="0"/>
            </a:spcBef>
            <a:spcAft>
              <a:spcPct val="35000"/>
            </a:spcAft>
            <a:buNone/>
          </a:pPr>
          <a:r>
            <a:rPr lang="tr-TR" sz="3200" kern="1200" dirty="0" err="1"/>
            <a:t>Mucosal</a:t>
          </a:r>
          <a:r>
            <a:rPr lang="tr-TR" sz="3200" kern="1200" dirty="0"/>
            <a:t> </a:t>
          </a:r>
          <a:r>
            <a:rPr lang="tr-TR" sz="3200" kern="1200" dirty="0" err="1"/>
            <a:t>bleeding</a:t>
          </a:r>
          <a:r>
            <a:rPr lang="tr-TR" sz="3200" kern="1200" dirty="0"/>
            <a:t>, </a:t>
          </a:r>
          <a:r>
            <a:rPr lang="tr-TR" sz="3200" kern="1200" dirty="0" err="1"/>
            <a:t>bruising</a:t>
          </a:r>
          <a:endParaRPr lang="tr-TR" sz="3200" kern="1200" dirty="0"/>
        </a:p>
      </dsp:txBody>
      <dsp:txXfrm>
        <a:off x="460905" y="2436976"/>
        <a:ext cx="3479899" cy="2087939"/>
      </dsp:txXfrm>
    </dsp:sp>
    <dsp:sp modelId="{5EFCA68E-08F6-9847-96FA-EF184A54BEF0}">
      <dsp:nvSpPr>
        <dsp:cNvPr id="0" name=""/>
        <dsp:cNvSpPr/>
      </dsp:nvSpPr>
      <dsp:spPr>
        <a:xfrm>
          <a:off x="4288794" y="2436976"/>
          <a:ext cx="3479899" cy="208793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kern="1200" dirty="0"/>
            <a:t>Risk </a:t>
          </a:r>
          <a:r>
            <a:rPr lang="tr-TR" sz="3200" kern="1200" dirty="0" err="1"/>
            <a:t>factors</a:t>
          </a:r>
          <a:endParaRPr lang="tr-TR" sz="3200" kern="1200" dirty="0"/>
        </a:p>
        <a:p>
          <a:pPr marL="0" lvl="0" indent="0" algn="ctr" defTabSz="1422400">
            <a:lnSpc>
              <a:spcPct val="90000"/>
            </a:lnSpc>
            <a:spcBef>
              <a:spcPct val="0"/>
            </a:spcBef>
            <a:spcAft>
              <a:spcPct val="35000"/>
            </a:spcAft>
            <a:buNone/>
          </a:pPr>
          <a:r>
            <a:rPr lang="tr-TR" sz="3200" kern="1200" dirty="0" err="1"/>
            <a:t>Hepatic</a:t>
          </a:r>
          <a:r>
            <a:rPr lang="tr-TR" sz="3200" kern="1200" dirty="0"/>
            <a:t> </a:t>
          </a:r>
          <a:r>
            <a:rPr lang="tr-TR" sz="3200" kern="1200" dirty="0" err="1"/>
            <a:t>Diseases</a:t>
          </a:r>
          <a:r>
            <a:rPr lang="tr-TR" sz="3200" kern="1200" dirty="0"/>
            <a:t> </a:t>
          </a:r>
          <a:r>
            <a:rPr lang="tr-TR" sz="3200" kern="1200" dirty="0" err="1"/>
            <a:t>cirrhosis</a:t>
          </a:r>
          <a:endParaRPr lang="tr-TR" sz="3200" kern="1200" dirty="0"/>
        </a:p>
      </dsp:txBody>
      <dsp:txXfrm>
        <a:off x="4288794" y="2436976"/>
        <a:ext cx="3479899" cy="20879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0AC4B-5AD4-E64E-907F-E44EAC7A2475}">
      <dsp:nvSpPr>
        <dsp:cNvPr id="0" name=""/>
        <dsp:cNvSpPr/>
      </dsp:nvSpPr>
      <dsp:spPr>
        <a:xfrm>
          <a:off x="1303192" y="707450"/>
          <a:ext cx="3347394" cy="39381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5748CC-0D72-424F-8634-D2252F8E6DDD}">
      <dsp:nvSpPr>
        <dsp:cNvPr id="0" name=""/>
        <dsp:cNvSpPr/>
      </dsp:nvSpPr>
      <dsp:spPr>
        <a:xfrm>
          <a:off x="1303192" y="855349"/>
          <a:ext cx="245911" cy="24591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C3057B-4B9B-A341-BDC4-3D8E0035C09A}">
      <dsp:nvSpPr>
        <dsp:cNvPr id="0" name=""/>
        <dsp:cNvSpPr/>
      </dsp:nvSpPr>
      <dsp:spPr>
        <a:xfrm>
          <a:off x="1303192" y="0"/>
          <a:ext cx="3347394" cy="707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tr-TR" sz="2000" b="1" kern="1200" dirty="0" err="1">
              <a:solidFill>
                <a:srgbClr val="FF0000"/>
              </a:solidFill>
              <a:latin typeface="Apple Color Emoji" pitchFamily="2" charset="0"/>
              <a:ea typeface="Apple Color Emoji" pitchFamily="2" charset="0"/>
            </a:rPr>
            <a:t>Congenital</a:t>
          </a:r>
          <a:endParaRPr lang="tr-TR" sz="2000" b="1" kern="1200" dirty="0">
            <a:solidFill>
              <a:srgbClr val="FF0000"/>
            </a:solidFill>
            <a:latin typeface="Apple Color Emoji" pitchFamily="2" charset="0"/>
            <a:ea typeface="Apple Color Emoji" pitchFamily="2" charset="0"/>
          </a:endParaRPr>
        </a:p>
      </dsp:txBody>
      <dsp:txXfrm>
        <a:off x="1303192" y="0"/>
        <a:ext cx="3347394" cy="707450"/>
      </dsp:txXfrm>
    </dsp:sp>
    <dsp:sp modelId="{953F2931-7A44-C941-A7B1-EC569830ABEB}">
      <dsp:nvSpPr>
        <dsp:cNvPr id="0" name=""/>
        <dsp:cNvSpPr/>
      </dsp:nvSpPr>
      <dsp:spPr>
        <a:xfrm>
          <a:off x="1303192" y="1428562"/>
          <a:ext cx="245905" cy="24590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CA163B-700C-B349-AE82-AF25511EB256}">
      <dsp:nvSpPr>
        <dsp:cNvPr id="0" name=""/>
        <dsp:cNvSpPr/>
      </dsp:nvSpPr>
      <dsp:spPr>
        <a:xfrm>
          <a:off x="1537510" y="1264911"/>
          <a:ext cx="3113076" cy="573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tr-TR" sz="1600" kern="1200" dirty="0" err="1"/>
            <a:t>Wiskott</a:t>
          </a:r>
          <a:r>
            <a:rPr lang="tr-TR" sz="1600" kern="1200" dirty="0"/>
            <a:t> </a:t>
          </a:r>
          <a:r>
            <a:rPr lang="tr-TR" sz="1600" kern="1200" dirty="0" err="1"/>
            <a:t>Aldrich</a:t>
          </a:r>
          <a:r>
            <a:rPr lang="tr-TR" sz="1600" kern="1200" dirty="0"/>
            <a:t> </a:t>
          </a:r>
          <a:r>
            <a:rPr lang="tr-TR" sz="1600" kern="1200" dirty="0" err="1"/>
            <a:t>Syndrome</a:t>
          </a:r>
          <a:endParaRPr lang="tr-TR" sz="1600" kern="1200" dirty="0"/>
        </a:p>
      </dsp:txBody>
      <dsp:txXfrm>
        <a:off x="1537510" y="1264911"/>
        <a:ext cx="3113076" cy="573206"/>
      </dsp:txXfrm>
    </dsp:sp>
    <dsp:sp modelId="{A1FD97D1-DD32-ED40-A6A8-9497F2CD7C38}">
      <dsp:nvSpPr>
        <dsp:cNvPr id="0" name=""/>
        <dsp:cNvSpPr/>
      </dsp:nvSpPr>
      <dsp:spPr>
        <a:xfrm>
          <a:off x="1303192" y="2001769"/>
          <a:ext cx="245905" cy="24590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8390AD-8803-7746-87E0-F20D8E166CDD}">
      <dsp:nvSpPr>
        <dsp:cNvPr id="0" name=""/>
        <dsp:cNvSpPr/>
      </dsp:nvSpPr>
      <dsp:spPr>
        <a:xfrm>
          <a:off x="1537510" y="1838118"/>
          <a:ext cx="3113076" cy="573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tr-TR" sz="1600" kern="1200" dirty="0" err="1"/>
            <a:t>Fanconi</a:t>
          </a:r>
          <a:r>
            <a:rPr lang="tr-TR" sz="1600" kern="1200" dirty="0"/>
            <a:t> </a:t>
          </a:r>
          <a:r>
            <a:rPr lang="tr-TR" sz="1600" kern="1200" dirty="0" err="1"/>
            <a:t>Anemia</a:t>
          </a:r>
          <a:endParaRPr lang="tr-TR" sz="1600" kern="1200" dirty="0"/>
        </a:p>
      </dsp:txBody>
      <dsp:txXfrm>
        <a:off x="1537510" y="1838118"/>
        <a:ext cx="3113076" cy="573206"/>
      </dsp:txXfrm>
    </dsp:sp>
    <dsp:sp modelId="{2687363A-1BC6-E342-9FAC-58E8B2B1C48F}">
      <dsp:nvSpPr>
        <dsp:cNvPr id="0" name=""/>
        <dsp:cNvSpPr/>
      </dsp:nvSpPr>
      <dsp:spPr>
        <a:xfrm>
          <a:off x="1303192" y="2574975"/>
          <a:ext cx="245905" cy="24590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323A29-C412-5E41-9B32-2A454F9C4EC8}">
      <dsp:nvSpPr>
        <dsp:cNvPr id="0" name=""/>
        <dsp:cNvSpPr/>
      </dsp:nvSpPr>
      <dsp:spPr>
        <a:xfrm>
          <a:off x="1537510" y="2411325"/>
          <a:ext cx="3113076" cy="573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tr-TR" sz="1600" kern="1200" dirty="0" err="1"/>
            <a:t>Dyskeratoisis</a:t>
          </a:r>
          <a:r>
            <a:rPr lang="tr-TR" sz="1600" kern="1200" dirty="0"/>
            <a:t> </a:t>
          </a:r>
          <a:r>
            <a:rPr lang="tr-TR" sz="1600" kern="1200" dirty="0" err="1"/>
            <a:t>congenite</a:t>
          </a:r>
          <a:r>
            <a:rPr lang="tr-TR" sz="1600" kern="1200" dirty="0"/>
            <a:t>/</a:t>
          </a:r>
          <a:r>
            <a:rPr lang="tr-TR" sz="1600" kern="1200" dirty="0" err="1"/>
            <a:t>telomere</a:t>
          </a:r>
          <a:r>
            <a:rPr lang="tr-TR" sz="1600" kern="1200" dirty="0"/>
            <a:t> </a:t>
          </a:r>
          <a:r>
            <a:rPr lang="tr-TR" sz="1600" kern="1200" dirty="0" err="1"/>
            <a:t>biology</a:t>
          </a:r>
          <a:r>
            <a:rPr lang="tr-TR" sz="1600" kern="1200" dirty="0"/>
            <a:t> </a:t>
          </a:r>
          <a:r>
            <a:rPr lang="tr-TR" sz="1600" kern="1200" dirty="0" err="1"/>
            <a:t>disorders</a:t>
          </a:r>
          <a:endParaRPr lang="tr-TR" sz="1600" kern="1200" dirty="0"/>
        </a:p>
      </dsp:txBody>
      <dsp:txXfrm>
        <a:off x="1537510" y="2411325"/>
        <a:ext cx="3113076" cy="573206"/>
      </dsp:txXfrm>
    </dsp:sp>
    <dsp:sp modelId="{4A7893A3-28F7-6044-A0ED-0769A7CBF142}">
      <dsp:nvSpPr>
        <dsp:cNvPr id="0" name=""/>
        <dsp:cNvSpPr/>
      </dsp:nvSpPr>
      <dsp:spPr>
        <a:xfrm>
          <a:off x="1303192" y="3148182"/>
          <a:ext cx="245905" cy="24590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B59D87-5A04-0647-836A-DDFD5398641C}">
      <dsp:nvSpPr>
        <dsp:cNvPr id="0" name=""/>
        <dsp:cNvSpPr/>
      </dsp:nvSpPr>
      <dsp:spPr>
        <a:xfrm>
          <a:off x="1537510" y="2984531"/>
          <a:ext cx="3113076" cy="573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tr-TR" sz="1600" kern="1200" dirty="0" err="1"/>
            <a:t>Scwachman-Diamond</a:t>
          </a:r>
          <a:r>
            <a:rPr lang="tr-TR" sz="1600" kern="1200" dirty="0"/>
            <a:t> </a:t>
          </a:r>
          <a:r>
            <a:rPr lang="tr-TR" sz="1600" kern="1200" dirty="0" err="1"/>
            <a:t>syndrome</a:t>
          </a:r>
          <a:endParaRPr lang="tr-TR" sz="1600" kern="1200" dirty="0"/>
        </a:p>
      </dsp:txBody>
      <dsp:txXfrm>
        <a:off x="1537510" y="2984531"/>
        <a:ext cx="3113076" cy="573206"/>
      </dsp:txXfrm>
    </dsp:sp>
    <dsp:sp modelId="{84D774E7-3ACB-1447-ABD5-F8DB5C62A4F0}">
      <dsp:nvSpPr>
        <dsp:cNvPr id="0" name=""/>
        <dsp:cNvSpPr/>
      </dsp:nvSpPr>
      <dsp:spPr>
        <a:xfrm>
          <a:off x="1303192" y="3721388"/>
          <a:ext cx="245905" cy="24590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B9D8F9-3C99-2348-A3AF-E39F06B6A33D}">
      <dsp:nvSpPr>
        <dsp:cNvPr id="0" name=""/>
        <dsp:cNvSpPr/>
      </dsp:nvSpPr>
      <dsp:spPr>
        <a:xfrm>
          <a:off x="1537510" y="3557738"/>
          <a:ext cx="3113076" cy="573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tr-TR" sz="1600" kern="1200" dirty="0"/>
            <a:t>GATA-2 </a:t>
          </a:r>
          <a:r>
            <a:rPr lang="tr-TR" sz="1600" kern="1200" dirty="0" err="1"/>
            <a:t>Deficiency</a:t>
          </a:r>
          <a:endParaRPr lang="tr-TR" sz="1600" kern="1200" dirty="0"/>
        </a:p>
      </dsp:txBody>
      <dsp:txXfrm>
        <a:off x="1537510" y="3557738"/>
        <a:ext cx="3113076" cy="573206"/>
      </dsp:txXfrm>
    </dsp:sp>
    <dsp:sp modelId="{B68D4ADA-7071-794B-8728-88BFD5DEFC22}">
      <dsp:nvSpPr>
        <dsp:cNvPr id="0" name=""/>
        <dsp:cNvSpPr/>
      </dsp:nvSpPr>
      <dsp:spPr>
        <a:xfrm>
          <a:off x="1303192" y="4294595"/>
          <a:ext cx="245905" cy="24590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BDE2C7-225C-8B43-BF90-0E44EA867F68}">
      <dsp:nvSpPr>
        <dsp:cNvPr id="0" name=""/>
        <dsp:cNvSpPr/>
      </dsp:nvSpPr>
      <dsp:spPr>
        <a:xfrm>
          <a:off x="1537510" y="4130944"/>
          <a:ext cx="3113076" cy="573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tr-TR" sz="1600" kern="1200" dirty="0" err="1"/>
            <a:t>Hemophagocytic</a:t>
          </a:r>
          <a:r>
            <a:rPr lang="tr-TR" sz="1600" kern="1200" dirty="0"/>
            <a:t> </a:t>
          </a:r>
          <a:r>
            <a:rPr lang="tr-TR" sz="1600" kern="1200" dirty="0" err="1"/>
            <a:t>lymhohistiocytosis</a:t>
          </a:r>
          <a:r>
            <a:rPr lang="tr-TR" sz="1600" kern="1200" dirty="0"/>
            <a:t>(HLH)</a:t>
          </a:r>
        </a:p>
        <a:p>
          <a:pPr marL="0" lvl="0" indent="0" algn="l" defTabSz="711200">
            <a:lnSpc>
              <a:spcPct val="90000"/>
            </a:lnSpc>
            <a:spcBef>
              <a:spcPct val="0"/>
            </a:spcBef>
            <a:spcAft>
              <a:spcPct val="35000"/>
            </a:spcAft>
            <a:buNone/>
          </a:pPr>
          <a:endParaRPr lang="tr-TR" sz="1600" kern="1200" dirty="0"/>
        </a:p>
      </dsp:txBody>
      <dsp:txXfrm>
        <a:off x="1537510" y="4130944"/>
        <a:ext cx="3113076" cy="573206"/>
      </dsp:txXfrm>
    </dsp:sp>
    <dsp:sp modelId="{344C6F4A-4B75-1141-AC4E-BE0D0339E998}">
      <dsp:nvSpPr>
        <dsp:cNvPr id="0" name=""/>
        <dsp:cNvSpPr/>
      </dsp:nvSpPr>
      <dsp:spPr>
        <a:xfrm>
          <a:off x="4817956" y="707450"/>
          <a:ext cx="3347394" cy="39381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D17AC9-80D3-094B-954E-54DA7A0BDA97}">
      <dsp:nvSpPr>
        <dsp:cNvPr id="0" name=""/>
        <dsp:cNvSpPr/>
      </dsp:nvSpPr>
      <dsp:spPr>
        <a:xfrm>
          <a:off x="4817956" y="855349"/>
          <a:ext cx="245911" cy="24591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81CAA5-AEF2-7B4B-AE44-31F8321B123D}">
      <dsp:nvSpPr>
        <dsp:cNvPr id="0" name=""/>
        <dsp:cNvSpPr/>
      </dsp:nvSpPr>
      <dsp:spPr>
        <a:xfrm>
          <a:off x="4817956" y="0"/>
          <a:ext cx="3347394" cy="707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tr-TR" sz="2400" b="1" kern="1200" dirty="0" err="1">
              <a:solidFill>
                <a:srgbClr val="FF0000"/>
              </a:solidFill>
            </a:rPr>
            <a:t>Acquired</a:t>
          </a:r>
          <a:endParaRPr lang="tr-TR" sz="2400" b="1" kern="1200" dirty="0">
            <a:solidFill>
              <a:srgbClr val="FF0000"/>
            </a:solidFill>
          </a:endParaRPr>
        </a:p>
      </dsp:txBody>
      <dsp:txXfrm>
        <a:off x="4817956" y="0"/>
        <a:ext cx="3347394" cy="707450"/>
      </dsp:txXfrm>
    </dsp:sp>
    <dsp:sp modelId="{795A1EC7-339D-1B4B-992F-A6DBBC587FEC}">
      <dsp:nvSpPr>
        <dsp:cNvPr id="0" name=""/>
        <dsp:cNvSpPr/>
      </dsp:nvSpPr>
      <dsp:spPr>
        <a:xfrm>
          <a:off x="4817956" y="1428562"/>
          <a:ext cx="245905" cy="24590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FCDB08-8B00-0E4F-99A7-5ADAF147BFFE}">
      <dsp:nvSpPr>
        <dsp:cNvPr id="0" name=""/>
        <dsp:cNvSpPr/>
      </dsp:nvSpPr>
      <dsp:spPr>
        <a:xfrm>
          <a:off x="5052274" y="1264911"/>
          <a:ext cx="3113076" cy="573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tr-TR" sz="1600" kern="1200" dirty="0"/>
            <a:t>Bone </a:t>
          </a:r>
          <a:r>
            <a:rPr lang="tr-TR" sz="1600" kern="1200" dirty="0" err="1"/>
            <a:t>Marrow</a:t>
          </a:r>
          <a:r>
            <a:rPr lang="tr-TR" sz="1600" kern="1200" dirty="0"/>
            <a:t> </a:t>
          </a:r>
          <a:r>
            <a:rPr lang="tr-TR" sz="1600" kern="1200" dirty="0" err="1"/>
            <a:t>Infiltration</a:t>
          </a:r>
          <a:r>
            <a:rPr lang="tr-TR" sz="1600" kern="1200" dirty="0"/>
            <a:t> </a:t>
          </a:r>
          <a:r>
            <a:rPr lang="tr-TR" sz="1600" kern="1200" dirty="0" err="1"/>
            <a:t>and</a:t>
          </a:r>
          <a:r>
            <a:rPr lang="tr-TR" sz="1600" kern="1200" dirty="0"/>
            <a:t> </a:t>
          </a:r>
          <a:r>
            <a:rPr lang="tr-TR" sz="1600" kern="1200" dirty="0" err="1"/>
            <a:t>Replacement</a:t>
          </a:r>
          <a:endParaRPr lang="tr-TR" sz="1600" kern="1200" dirty="0"/>
        </a:p>
      </dsp:txBody>
      <dsp:txXfrm>
        <a:off x="5052274" y="1264911"/>
        <a:ext cx="3113076" cy="573206"/>
      </dsp:txXfrm>
    </dsp:sp>
    <dsp:sp modelId="{61B337B4-9C48-BB40-BA8A-883CFAC0517F}">
      <dsp:nvSpPr>
        <dsp:cNvPr id="0" name=""/>
        <dsp:cNvSpPr/>
      </dsp:nvSpPr>
      <dsp:spPr>
        <a:xfrm>
          <a:off x="4817956" y="2001769"/>
          <a:ext cx="245905" cy="24590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F5CD04-0525-C74E-AFB5-3DE5E8CB231A}">
      <dsp:nvSpPr>
        <dsp:cNvPr id="0" name=""/>
        <dsp:cNvSpPr/>
      </dsp:nvSpPr>
      <dsp:spPr>
        <a:xfrm>
          <a:off x="5052274" y="1838118"/>
          <a:ext cx="3113076" cy="573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tr-TR" sz="1600" kern="1200" dirty="0"/>
            <a:t>Bone </a:t>
          </a:r>
          <a:r>
            <a:rPr lang="tr-TR" sz="1600" kern="1200" dirty="0" err="1"/>
            <a:t>Marrow</a:t>
          </a:r>
          <a:r>
            <a:rPr lang="tr-TR" sz="1600" kern="1200" dirty="0"/>
            <a:t> </a:t>
          </a:r>
          <a:r>
            <a:rPr lang="tr-TR" sz="1600" kern="1200" dirty="0" err="1"/>
            <a:t>Failure</a:t>
          </a:r>
          <a:endParaRPr lang="tr-TR" sz="1600" kern="1200" dirty="0"/>
        </a:p>
      </dsp:txBody>
      <dsp:txXfrm>
        <a:off x="5052274" y="1838118"/>
        <a:ext cx="3113076" cy="573206"/>
      </dsp:txXfrm>
    </dsp:sp>
    <dsp:sp modelId="{6456A751-56DF-8D41-A3FC-0B65950092D7}">
      <dsp:nvSpPr>
        <dsp:cNvPr id="0" name=""/>
        <dsp:cNvSpPr/>
      </dsp:nvSpPr>
      <dsp:spPr>
        <a:xfrm>
          <a:off x="4817956" y="2574975"/>
          <a:ext cx="245905" cy="24590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3CA018-6865-2041-9DA8-0366C4DE48DE}">
      <dsp:nvSpPr>
        <dsp:cNvPr id="0" name=""/>
        <dsp:cNvSpPr/>
      </dsp:nvSpPr>
      <dsp:spPr>
        <a:xfrm>
          <a:off x="5052274" y="2411325"/>
          <a:ext cx="3113076" cy="573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tr-TR" sz="1600" kern="1200" dirty="0" err="1"/>
            <a:t>Destruction</a:t>
          </a:r>
          <a:r>
            <a:rPr lang="tr-TR" sz="1600" kern="1200" dirty="0"/>
            <a:t>/</a:t>
          </a:r>
          <a:r>
            <a:rPr lang="tr-TR" sz="1600" kern="1200" dirty="0" err="1"/>
            <a:t>sequestration</a:t>
          </a:r>
          <a:r>
            <a:rPr lang="tr-TR" sz="1600" kern="1200" dirty="0"/>
            <a:t>/</a:t>
          </a:r>
          <a:r>
            <a:rPr lang="tr-TR" sz="1600" kern="1200" dirty="0" err="1"/>
            <a:t>redistribution</a:t>
          </a:r>
          <a:endParaRPr lang="tr-TR" sz="1600" kern="1200" dirty="0"/>
        </a:p>
      </dsp:txBody>
      <dsp:txXfrm>
        <a:off x="5052274" y="2411325"/>
        <a:ext cx="3113076" cy="5732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BC578-0244-7F4D-AB13-874771FD24BE}">
      <dsp:nvSpPr>
        <dsp:cNvPr id="0" name=""/>
        <dsp:cNvSpPr/>
      </dsp:nvSpPr>
      <dsp:spPr>
        <a:xfrm>
          <a:off x="3291839" y="552"/>
          <a:ext cx="4937760" cy="215469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tr-TR" sz="1700" kern="1200" dirty="0" err="1"/>
            <a:t>Acute</a:t>
          </a:r>
          <a:r>
            <a:rPr lang="tr-TR" sz="1700" kern="1200" dirty="0"/>
            <a:t> </a:t>
          </a:r>
          <a:r>
            <a:rPr lang="tr-TR" sz="1700" kern="1200" dirty="0" err="1"/>
            <a:t>leukemia</a:t>
          </a:r>
          <a:endParaRPr lang="tr-TR" sz="1700" kern="1200" dirty="0"/>
        </a:p>
        <a:p>
          <a:pPr marL="171450" lvl="1" indent="-171450" algn="l" defTabSz="755650">
            <a:lnSpc>
              <a:spcPct val="90000"/>
            </a:lnSpc>
            <a:spcBef>
              <a:spcPct val="0"/>
            </a:spcBef>
            <a:spcAft>
              <a:spcPct val="15000"/>
            </a:spcAft>
            <a:buChar char="•"/>
          </a:pPr>
          <a:r>
            <a:rPr lang="tr-TR" sz="1700" kern="1200" dirty="0" err="1"/>
            <a:t>Chronic</a:t>
          </a:r>
          <a:r>
            <a:rPr lang="tr-TR" sz="1700" kern="1200" dirty="0"/>
            <a:t> </a:t>
          </a:r>
          <a:r>
            <a:rPr lang="tr-TR" sz="1700" kern="1200" dirty="0" err="1"/>
            <a:t>leukemia</a:t>
          </a:r>
          <a:r>
            <a:rPr lang="tr-TR" sz="1700" kern="1200" dirty="0"/>
            <a:t>(</a:t>
          </a:r>
          <a:r>
            <a:rPr lang="tr-TR" sz="1700" kern="1200" dirty="0" err="1"/>
            <a:t>Myeloprolifetive</a:t>
          </a:r>
          <a:r>
            <a:rPr lang="tr-TR" sz="1700" kern="1200" dirty="0"/>
            <a:t> </a:t>
          </a:r>
          <a:r>
            <a:rPr lang="tr-TR" sz="1700" kern="1200" dirty="0" err="1"/>
            <a:t>Neoplasms</a:t>
          </a:r>
          <a:r>
            <a:rPr lang="tr-TR" sz="1700" kern="1200" dirty="0"/>
            <a:t> (</a:t>
          </a:r>
          <a:r>
            <a:rPr lang="tr-TR" sz="1700" kern="1200" dirty="0" err="1"/>
            <a:t>mpn</a:t>
          </a:r>
          <a:r>
            <a:rPr lang="tr-TR" sz="1700" kern="1200" dirty="0"/>
            <a:t>)</a:t>
          </a:r>
        </a:p>
        <a:p>
          <a:pPr marL="171450" lvl="1" indent="-171450" algn="l" defTabSz="755650">
            <a:lnSpc>
              <a:spcPct val="90000"/>
            </a:lnSpc>
            <a:spcBef>
              <a:spcPct val="0"/>
            </a:spcBef>
            <a:spcAft>
              <a:spcPct val="15000"/>
            </a:spcAft>
            <a:buChar char="•"/>
          </a:pPr>
          <a:r>
            <a:rPr lang="tr-TR" sz="1700" kern="1200" dirty="0" err="1"/>
            <a:t>Myelodysplastic</a:t>
          </a:r>
          <a:r>
            <a:rPr lang="tr-TR" sz="1700" kern="1200" dirty="0"/>
            <a:t> </a:t>
          </a:r>
          <a:r>
            <a:rPr lang="tr-TR" sz="1700" kern="1200" dirty="0" err="1"/>
            <a:t>Syndromes</a:t>
          </a:r>
          <a:endParaRPr lang="tr-TR" sz="1700" kern="1200" dirty="0"/>
        </a:p>
        <a:p>
          <a:pPr marL="171450" lvl="1" indent="-171450" algn="l" defTabSz="755650">
            <a:lnSpc>
              <a:spcPct val="90000"/>
            </a:lnSpc>
            <a:spcBef>
              <a:spcPct val="0"/>
            </a:spcBef>
            <a:spcAft>
              <a:spcPct val="15000"/>
            </a:spcAft>
            <a:buChar char="•"/>
          </a:pPr>
          <a:r>
            <a:rPr lang="tr-TR" sz="1700" kern="1200" dirty="0" err="1"/>
            <a:t>Multipl</a:t>
          </a:r>
          <a:r>
            <a:rPr lang="tr-TR" sz="1700" kern="1200" dirty="0"/>
            <a:t> </a:t>
          </a:r>
          <a:r>
            <a:rPr lang="tr-TR" sz="1700" kern="1200" dirty="0" err="1"/>
            <a:t>Myeloma</a:t>
          </a:r>
          <a:endParaRPr lang="tr-TR" sz="1700" kern="1200" dirty="0"/>
        </a:p>
        <a:p>
          <a:pPr marL="171450" lvl="1" indent="-171450" algn="l" defTabSz="755650">
            <a:lnSpc>
              <a:spcPct val="90000"/>
            </a:lnSpc>
            <a:spcBef>
              <a:spcPct val="0"/>
            </a:spcBef>
            <a:spcAft>
              <a:spcPct val="15000"/>
            </a:spcAft>
            <a:buChar char="•"/>
          </a:pPr>
          <a:r>
            <a:rPr lang="tr-TR" sz="1700" kern="1200" dirty="0" err="1"/>
            <a:t>Metastatic</a:t>
          </a:r>
          <a:r>
            <a:rPr lang="tr-TR" sz="1700" kern="1200" dirty="0"/>
            <a:t> </a:t>
          </a:r>
          <a:r>
            <a:rPr lang="tr-TR" sz="1700" kern="1200" dirty="0" err="1"/>
            <a:t>Cancer</a:t>
          </a:r>
          <a:endParaRPr lang="tr-TR" sz="1700" kern="1200" dirty="0"/>
        </a:p>
      </dsp:txBody>
      <dsp:txXfrm>
        <a:off x="3291839" y="269889"/>
        <a:ext cx="4129750" cy="1616020"/>
      </dsp:txXfrm>
    </dsp:sp>
    <dsp:sp modelId="{CDE313A6-69F3-4A49-8327-16964EF48F8D}">
      <dsp:nvSpPr>
        <dsp:cNvPr id="0" name=""/>
        <dsp:cNvSpPr/>
      </dsp:nvSpPr>
      <dsp:spPr>
        <a:xfrm>
          <a:off x="0" y="552"/>
          <a:ext cx="3291840" cy="21546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tr-TR" sz="4900" kern="1200" dirty="0" err="1"/>
            <a:t>Malignant</a:t>
          </a:r>
          <a:endParaRPr lang="tr-TR" sz="4900" kern="1200" dirty="0"/>
        </a:p>
      </dsp:txBody>
      <dsp:txXfrm>
        <a:off x="105183" y="105735"/>
        <a:ext cx="3081474" cy="1944328"/>
      </dsp:txXfrm>
    </dsp:sp>
    <dsp:sp modelId="{A1A54237-73E3-3F4E-BE0C-E7ABD19CFFBF}">
      <dsp:nvSpPr>
        <dsp:cNvPr id="0" name=""/>
        <dsp:cNvSpPr/>
      </dsp:nvSpPr>
      <dsp:spPr>
        <a:xfrm>
          <a:off x="3291839" y="2370716"/>
          <a:ext cx="4937760" cy="215469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tr-TR" sz="1700" kern="1200" dirty="0" err="1"/>
            <a:t>Myelofibrosis</a:t>
          </a:r>
          <a:endParaRPr lang="tr-TR" sz="1700" kern="1200" dirty="0"/>
        </a:p>
        <a:p>
          <a:pPr marL="171450" lvl="1" indent="-171450" algn="l" defTabSz="755650">
            <a:lnSpc>
              <a:spcPct val="90000"/>
            </a:lnSpc>
            <a:spcBef>
              <a:spcPct val="0"/>
            </a:spcBef>
            <a:spcAft>
              <a:spcPct val="15000"/>
            </a:spcAft>
            <a:buChar char="•"/>
          </a:pPr>
          <a:r>
            <a:rPr lang="tr-TR" sz="1700" kern="1200" dirty="0" err="1"/>
            <a:t>Infectious</a:t>
          </a:r>
          <a:r>
            <a:rPr lang="tr-TR" sz="1700" kern="1200" dirty="0"/>
            <a:t> (</a:t>
          </a:r>
          <a:r>
            <a:rPr lang="tr-TR" sz="1700" kern="1200" dirty="0" err="1"/>
            <a:t>fungal</a:t>
          </a:r>
          <a:r>
            <a:rPr lang="tr-TR" sz="1700" kern="1200" dirty="0"/>
            <a:t>, </a:t>
          </a:r>
          <a:r>
            <a:rPr lang="tr-TR" sz="1700" kern="1200" dirty="0" err="1"/>
            <a:t>tuberculosis</a:t>
          </a:r>
          <a:r>
            <a:rPr lang="tr-TR" sz="1700" kern="1200" dirty="0"/>
            <a:t>)</a:t>
          </a:r>
        </a:p>
        <a:p>
          <a:pPr marL="171450" lvl="1" indent="-171450" algn="l" defTabSz="755650">
            <a:lnSpc>
              <a:spcPct val="90000"/>
            </a:lnSpc>
            <a:spcBef>
              <a:spcPct val="0"/>
            </a:spcBef>
            <a:spcAft>
              <a:spcPct val="15000"/>
            </a:spcAft>
            <a:buChar char="•"/>
          </a:pPr>
          <a:r>
            <a:rPr lang="tr-TR" sz="1700" kern="1200" dirty="0"/>
            <a:t>Storage </a:t>
          </a:r>
          <a:r>
            <a:rPr lang="tr-TR" sz="1700" kern="1200" dirty="0" err="1"/>
            <a:t>diseases</a:t>
          </a:r>
          <a:endParaRPr lang="tr-TR" sz="1700" kern="1200" dirty="0"/>
        </a:p>
      </dsp:txBody>
      <dsp:txXfrm>
        <a:off x="3291839" y="2640053"/>
        <a:ext cx="4129750" cy="1616020"/>
      </dsp:txXfrm>
    </dsp:sp>
    <dsp:sp modelId="{CBCDC3DC-5996-3F43-BC95-1B24AABBAB2D}">
      <dsp:nvSpPr>
        <dsp:cNvPr id="0" name=""/>
        <dsp:cNvSpPr/>
      </dsp:nvSpPr>
      <dsp:spPr>
        <a:xfrm>
          <a:off x="0" y="2370716"/>
          <a:ext cx="3291840" cy="21546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tr-TR" sz="4900" kern="1200" dirty="0" err="1"/>
            <a:t>Non-Malignant</a:t>
          </a:r>
          <a:endParaRPr lang="tr-TR" sz="4900" kern="1200" dirty="0"/>
        </a:p>
      </dsp:txBody>
      <dsp:txXfrm>
        <a:off x="105183" y="2475899"/>
        <a:ext cx="3081474" cy="19443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BC578-0244-7F4D-AB13-874771FD24BE}">
      <dsp:nvSpPr>
        <dsp:cNvPr id="0" name=""/>
        <dsp:cNvSpPr/>
      </dsp:nvSpPr>
      <dsp:spPr>
        <a:xfrm>
          <a:off x="3291839" y="1424"/>
          <a:ext cx="4937760" cy="113036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tr-TR" sz="1000" kern="1200" dirty="0" err="1"/>
            <a:t>Aplastic</a:t>
          </a:r>
          <a:r>
            <a:rPr lang="tr-TR" sz="1000" kern="1200" dirty="0"/>
            <a:t> </a:t>
          </a:r>
          <a:r>
            <a:rPr lang="tr-TR" sz="1000" kern="1200" dirty="0" err="1"/>
            <a:t>anemia</a:t>
          </a:r>
          <a:r>
            <a:rPr lang="tr-TR" sz="1000" kern="1200" dirty="0"/>
            <a:t>/</a:t>
          </a:r>
          <a:r>
            <a:rPr lang="tr-TR" sz="1000" kern="1200" dirty="0" err="1"/>
            <a:t>Proxymal</a:t>
          </a:r>
          <a:r>
            <a:rPr lang="tr-TR" sz="1000" kern="1200" dirty="0"/>
            <a:t> </a:t>
          </a:r>
          <a:r>
            <a:rPr lang="tr-TR" sz="1000" kern="1200" dirty="0" err="1"/>
            <a:t>nocturnal</a:t>
          </a:r>
          <a:r>
            <a:rPr lang="tr-TR" sz="1000" kern="1200" dirty="0"/>
            <a:t> </a:t>
          </a:r>
          <a:r>
            <a:rPr lang="tr-TR" sz="1000" kern="1200" dirty="0" err="1"/>
            <a:t>hemoglobinuria</a:t>
          </a:r>
          <a:endParaRPr lang="tr-TR" sz="1000" kern="1200" dirty="0"/>
        </a:p>
        <a:p>
          <a:pPr marL="57150" lvl="1" indent="-57150" algn="l" defTabSz="444500">
            <a:lnSpc>
              <a:spcPct val="90000"/>
            </a:lnSpc>
            <a:spcBef>
              <a:spcPct val="0"/>
            </a:spcBef>
            <a:spcAft>
              <a:spcPct val="15000"/>
            </a:spcAft>
            <a:buChar char="•"/>
          </a:pPr>
          <a:r>
            <a:rPr lang="tr-TR" sz="1000" kern="1200" dirty="0" err="1"/>
            <a:t>Medications</a:t>
          </a:r>
          <a:r>
            <a:rPr lang="tr-TR" sz="1000" kern="1200" dirty="0"/>
            <a:t> (</a:t>
          </a:r>
          <a:r>
            <a:rPr lang="tr-TR" sz="1000" kern="1200" dirty="0" err="1"/>
            <a:t>Cytotoxic</a:t>
          </a:r>
          <a:r>
            <a:rPr lang="tr-TR" sz="1000" kern="1200" dirty="0"/>
            <a:t> </a:t>
          </a:r>
          <a:r>
            <a:rPr lang="tr-TR" sz="1000" kern="1200" dirty="0" err="1"/>
            <a:t>Drugs</a:t>
          </a:r>
          <a:r>
            <a:rPr lang="tr-TR" sz="1000" kern="1200" dirty="0"/>
            <a:t> ,</a:t>
          </a:r>
          <a:r>
            <a:rPr lang="tr-TR" sz="1000" kern="1200" dirty="0" err="1"/>
            <a:t>Idiosencratic</a:t>
          </a:r>
          <a:r>
            <a:rPr lang="tr-TR" sz="1000" kern="1200" dirty="0"/>
            <a:t> </a:t>
          </a:r>
          <a:r>
            <a:rPr lang="tr-TR" sz="1000" kern="1200" dirty="0" err="1"/>
            <a:t>Reactions</a:t>
          </a:r>
          <a:r>
            <a:rPr lang="tr-TR" sz="1000" kern="1200" dirty="0"/>
            <a:t> </a:t>
          </a:r>
          <a:r>
            <a:rPr lang="tr-TR" sz="1000" kern="1200" dirty="0" err="1"/>
            <a:t>to</a:t>
          </a:r>
          <a:r>
            <a:rPr lang="tr-TR" sz="1000" kern="1200" dirty="0"/>
            <a:t> </a:t>
          </a:r>
          <a:r>
            <a:rPr lang="tr-TR" sz="1000" kern="1200" dirty="0" err="1"/>
            <a:t>medications</a:t>
          </a:r>
          <a:endParaRPr lang="tr-TR" sz="1000" kern="1200" dirty="0"/>
        </a:p>
        <a:p>
          <a:pPr marL="57150" lvl="1" indent="-57150" algn="l" defTabSz="444500">
            <a:lnSpc>
              <a:spcPct val="90000"/>
            </a:lnSpc>
            <a:spcBef>
              <a:spcPct val="0"/>
            </a:spcBef>
            <a:spcAft>
              <a:spcPct val="15000"/>
            </a:spcAft>
            <a:buChar char="•"/>
          </a:pPr>
          <a:r>
            <a:rPr lang="tr-TR" sz="1000" kern="1200" dirty="0" err="1"/>
            <a:t>Large</a:t>
          </a:r>
          <a:r>
            <a:rPr lang="tr-TR" sz="1000" kern="1200" dirty="0"/>
            <a:t> </a:t>
          </a:r>
          <a:r>
            <a:rPr lang="tr-TR" sz="1000" kern="1200" dirty="0" err="1"/>
            <a:t>Granular</a:t>
          </a:r>
          <a:r>
            <a:rPr lang="tr-TR" sz="1000" kern="1200" dirty="0"/>
            <a:t> </a:t>
          </a:r>
          <a:r>
            <a:rPr lang="tr-TR" sz="1000" kern="1200" dirty="0" err="1"/>
            <a:t>Lymhphocytic</a:t>
          </a:r>
          <a:r>
            <a:rPr lang="tr-TR" sz="1000" kern="1200" dirty="0"/>
            <a:t> </a:t>
          </a:r>
          <a:r>
            <a:rPr lang="tr-TR" sz="1000" kern="1200" dirty="0" err="1"/>
            <a:t>Leukemia</a:t>
          </a:r>
          <a:endParaRPr lang="tr-TR" sz="1000" kern="1200" dirty="0"/>
        </a:p>
        <a:p>
          <a:pPr marL="57150" lvl="1" indent="-57150" algn="l" defTabSz="444500">
            <a:lnSpc>
              <a:spcPct val="90000"/>
            </a:lnSpc>
            <a:spcBef>
              <a:spcPct val="0"/>
            </a:spcBef>
            <a:spcAft>
              <a:spcPct val="15000"/>
            </a:spcAft>
            <a:buChar char="•"/>
          </a:pPr>
          <a:r>
            <a:rPr lang="tr-TR" sz="1000" kern="1200" dirty="0" err="1"/>
            <a:t>Autoimmune</a:t>
          </a:r>
          <a:r>
            <a:rPr lang="tr-TR" sz="1000" kern="1200" dirty="0"/>
            <a:t> </a:t>
          </a:r>
          <a:r>
            <a:rPr lang="tr-TR" sz="1000" kern="1200" dirty="0" err="1"/>
            <a:t>Disordes</a:t>
          </a:r>
          <a:r>
            <a:rPr lang="tr-TR" sz="1000" kern="1200" dirty="0"/>
            <a:t>(SLE,RA)</a:t>
          </a:r>
        </a:p>
        <a:p>
          <a:pPr marL="57150" lvl="1" indent="-57150" algn="l" defTabSz="444500">
            <a:lnSpc>
              <a:spcPct val="90000"/>
            </a:lnSpc>
            <a:spcBef>
              <a:spcPct val="0"/>
            </a:spcBef>
            <a:spcAft>
              <a:spcPct val="15000"/>
            </a:spcAft>
            <a:buChar char="•"/>
          </a:pPr>
          <a:r>
            <a:rPr lang="tr-TR" sz="1000" kern="1200" dirty="0" err="1"/>
            <a:t>Hemophagocytic</a:t>
          </a:r>
          <a:r>
            <a:rPr lang="tr-TR" sz="1000" kern="1200" dirty="0"/>
            <a:t> </a:t>
          </a:r>
          <a:r>
            <a:rPr lang="tr-TR" sz="1000" kern="1200" dirty="0" err="1"/>
            <a:t>lymphohitiyocytosis</a:t>
          </a:r>
          <a:endParaRPr lang="tr-TR" sz="1000" kern="1200" dirty="0"/>
        </a:p>
      </dsp:txBody>
      <dsp:txXfrm>
        <a:off x="3291839" y="142719"/>
        <a:ext cx="4513875" cy="847771"/>
      </dsp:txXfrm>
    </dsp:sp>
    <dsp:sp modelId="{CDE313A6-69F3-4A49-8327-16964EF48F8D}">
      <dsp:nvSpPr>
        <dsp:cNvPr id="0" name=""/>
        <dsp:cNvSpPr/>
      </dsp:nvSpPr>
      <dsp:spPr>
        <a:xfrm>
          <a:off x="0" y="1424"/>
          <a:ext cx="3291840" cy="11303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tr-TR" sz="2200" kern="1200" dirty="0" err="1"/>
            <a:t>Immun</a:t>
          </a:r>
          <a:r>
            <a:rPr lang="tr-TR" sz="2200" kern="1200" dirty="0"/>
            <a:t> </a:t>
          </a:r>
          <a:r>
            <a:rPr lang="tr-TR" sz="2200" kern="1200" dirty="0" err="1"/>
            <a:t>destruction</a:t>
          </a:r>
          <a:r>
            <a:rPr lang="tr-TR" sz="2200" kern="1200" dirty="0"/>
            <a:t>/</a:t>
          </a:r>
          <a:r>
            <a:rPr lang="tr-TR" sz="2200" kern="1200" dirty="0" err="1"/>
            <a:t>suppression</a:t>
          </a:r>
          <a:endParaRPr lang="tr-TR" sz="2200" kern="1200" dirty="0"/>
        </a:p>
      </dsp:txBody>
      <dsp:txXfrm>
        <a:off x="55180" y="56604"/>
        <a:ext cx="3181480" cy="1020001"/>
      </dsp:txXfrm>
    </dsp:sp>
    <dsp:sp modelId="{A1A54237-73E3-3F4E-BE0C-E7ABD19CFFBF}">
      <dsp:nvSpPr>
        <dsp:cNvPr id="0" name=""/>
        <dsp:cNvSpPr/>
      </dsp:nvSpPr>
      <dsp:spPr>
        <a:xfrm>
          <a:off x="3291839" y="1244822"/>
          <a:ext cx="4937760" cy="113036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tr-TR" sz="1000" kern="1200" dirty="0" err="1"/>
            <a:t>Megaloblastic</a:t>
          </a:r>
          <a:r>
            <a:rPr lang="tr-TR" sz="1000" kern="1200" dirty="0"/>
            <a:t> (B12,Folate</a:t>
          </a:r>
        </a:p>
        <a:p>
          <a:pPr marL="57150" lvl="1" indent="-57150" algn="l" defTabSz="444500">
            <a:lnSpc>
              <a:spcPct val="90000"/>
            </a:lnSpc>
            <a:spcBef>
              <a:spcPct val="0"/>
            </a:spcBef>
            <a:spcAft>
              <a:spcPct val="15000"/>
            </a:spcAft>
            <a:buChar char="•"/>
          </a:pPr>
          <a:r>
            <a:rPr lang="tr-TR" sz="1000" kern="1200" dirty="0" err="1"/>
            <a:t>Excessive</a:t>
          </a:r>
          <a:r>
            <a:rPr lang="tr-TR" sz="1000" kern="1200" dirty="0"/>
            <a:t> </a:t>
          </a:r>
          <a:r>
            <a:rPr lang="tr-TR" sz="1000" kern="1200" dirty="0" err="1"/>
            <a:t>alcohol</a:t>
          </a:r>
          <a:endParaRPr lang="tr-TR" sz="1000" kern="1200" dirty="0"/>
        </a:p>
        <a:p>
          <a:pPr marL="57150" lvl="1" indent="-57150" algn="l" defTabSz="444500">
            <a:lnSpc>
              <a:spcPct val="90000"/>
            </a:lnSpc>
            <a:spcBef>
              <a:spcPct val="0"/>
            </a:spcBef>
            <a:spcAft>
              <a:spcPct val="15000"/>
            </a:spcAft>
            <a:buChar char="•"/>
          </a:pPr>
          <a:r>
            <a:rPr lang="tr-TR" sz="1000" kern="1200" dirty="0" err="1"/>
            <a:t>Other</a:t>
          </a:r>
          <a:r>
            <a:rPr lang="tr-TR" sz="1000" kern="1200" dirty="0"/>
            <a:t> (</a:t>
          </a:r>
          <a:r>
            <a:rPr lang="tr-TR" sz="1000" kern="1200" dirty="0" err="1"/>
            <a:t>Copper</a:t>
          </a:r>
          <a:r>
            <a:rPr lang="tr-TR" sz="1000" kern="1200" dirty="0"/>
            <a:t> </a:t>
          </a:r>
          <a:r>
            <a:rPr lang="tr-TR" sz="1000" kern="1200" dirty="0" err="1"/>
            <a:t>deficiency,Zinc</a:t>
          </a:r>
          <a:r>
            <a:rPr lang="tr-TR" sz="1000" kern="1200" dirty="0"/>
            <a:t> </a:t>
          </a:r>
          <a:r>
            <a:rPr lang="tr-TR" sz="1000" kern="1200" dirty="0" err="1"/>
            <a:t>deficinecy</a:t>
          </a:r>
          <a:endParaRPr lang="tr-TR" sz="1000" kern="1200" dirty="0"/>
        </a:p>
        <a:p>
          <a:pPr marL="57150" lvl="1" indent="-57150" algn="l" defTabSz="444500">
            <a:lnSpc>
              <a:spcPct val="90000"/>
            </a:lnSpc>
            <a:spcBef>
              <a:spcPct val="0"/>
            </a:spcBef>
            <a:spcAft>
              <a:spcPct val="15000"/>
            </a:spcAft>
            <a:buChar char="•"/>
          </a:pPr>
          <a:r>
            <a:rPr lang="tr-TR" sz="1000" kern="1200" dirty="0" err="1"/>
            <a:t>Malnutrition</a:t>
          </a:r>
          <a:r>
            <a:rPr lang="tr-TR" sz="1000" kern="1200" dirty="0"/>
            <a:t>/</a:t>
          </a:r>
          <a:r>
            <a:rPr lang="tr-TR" sz="1000" kern="1200" dirty="0" err="1"/>
            <a:t>anorexia</a:t>
          </a:r>
          <a:r>
            <a:rPr lang="tr-TR" sz="1000" kern="1200" dirty="0"/>
            <a:t> </a:t>
          </a:r>
          <a:r>
            <a:rPr lang="tr-TR" sz="1000" kern="1200" dirty="0" err="1"/>
            <a:t>nervosa</a:t>
          </a:r>
          <a:r>
            <a:rPr lang="tr-TR" sz="1000" kern="1200" dirty="0"/>
            <a:t> </a:t>
          </a:r>
        </a:p>
      </dsp:txBody>
      <dsp:txXfrm>
        <a:off x="3291839" y="1386117"/>
        <a:ext cx="4513875" cy="847771"/>
      </dsp:txXfrm>
    </dsp:sp>
    <dsp:sp modelId="{CBCDC3DC-5996-3F43-BC95-1B24AABBAB2D}">
      <dsp:nvSpPr>
        <dsp:cNvPr id="0" name=""/>
        <dsp:cNvSpPr/>
      </dsp:nvSpPr>
      <dsp:spPr>
        <a:xfrm>
          <a:off x="0" y="1244822"/>
          <a:ext cx="3291840" cy="11303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tr-TR" sz="2200" kern="1200" dirty="0" err="1"/>
            <a:t>Nutritional</a:t>
          </a:r>
          <a:endParaRPr lang="tr-TR" sz="2200" kern="1200" dirty="0"/>
        </a:p>
      </dsp:txBody>
      <dsp:txXfrm>
        <a:off x="55180" y="1300002"/>
        <a:ext cx="3181480" cy="1020001"/>
      </dsp:txXfrm>
    </dsp:sp>
    <dsp:sp modelId="{0AE9A38E-DCD4-8B44-8379-4EC4E995B81E}">
      <dsp:nvSpPr>
        <dsp:cNvPr id="0" name=""/>
        <dsp:cNvSpPr/>
      </dsp:nvSpPr>
      <dsp:spPr>
        <a:xfrm>
          <a:off x="3284663" y="2485111"/>
          <a:ext cx="4937760" cy="113036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tr-TR" sz="1000" kern="1200" dirty="0" err="1"/>
            <a:t>Viral</a:t>
          </a:r>
          <a:r>
            <a:rPr lang="tr-TR" sz="1000" kern="1200" dirty="0"/>
            <a:t> </a:t>
          </a:r>
          <a:r>
            <a:rPr lang="tr-TR" sz="1000" kern="1200" dirty="0" err="1"/>
            <a:t>infection</a:t>
          </a:r>
          <a:r>
            <a:rPr lang="tr-TR" sz="1000" kern="1200" dirty="0"/>
            <a:t> HIV,EBV </a:t>
          </a:r>
          <a:r>
            <a:rPr lang="tr-TR" sz="1000" kern="1200" dirty="0" err="1"/>
            <a:t>Hepatitis</a:t>
          </a:r>
          <a:endParaRPr lang="tr-TR" sz="1000" kern="1200" dirty="0"/>
        </a:p>
      </dsp:txBody>
      <dsp:txXfrm>
        <a:off x="3284663" y="2626406"/>
        <a:ext cx="4513875" cy="847771"/>
      </dsp:txXfrm>
    </dsp:sp>
    <dsp:sp modelId="{431AC3BD-172F-AD44-895A-2CB35F7D616B}">
      <dsp:nvSpPr>
        <dsp:cNvPr id="0" name=""/>
        <dsp:cNvSpPr/>
      </dsp:nvSpPr>
      <dsp:spPr>
        <a:xfrm>
          <a:off x="0" y="2488220"/>
          <a:ext cx="3291840" cy="11303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tr-TR" sz="2200" kern="1200" dirty="0" err="1"/>
            <a:t>Marrow</a:t>
          </a:r>
          <a:r>
            <a:rPr lang="tr-TR" sz="2200" kern="1200" dirty="0"/>
            <a:t> </a:t>
          </a:r>
          <a:r>
            <a:rPr lang="tr-TR" sz="2200" kern="1200" dirty="0" err="1"/>
            <a:t>Supression</a:t>
          </a:r>
          <a:endParaRPr lang="tr-TR" sz="2200" kern="1200" dirty="0"/>
        </a:p>
      </dsp:txBody>
      <dsp:txXfrm>
        <a:off x="55180" y="2543400"/>
        <a:ext cx="3181480" cy="1020001"/>
      </dsp:txXfrm>
    </dsp:sp>
    <dsp:sp modelId="{AC4D1CDD-51EA-E549-AC7D-534F37ACB0D6}">
      <dsp:nvSpPr>
        <dsp:cNvPr id="0" name=""/>
        <dsp:cNvSpPr/>
      </dsp:nvSpPr>
      <dsp:spPr>
        <a:xfrm>
          <a:off x="3291839" y="3731617"/>
          <a:ext cx="4937760" cy="113036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AD1ACD-C647-5F44-A960-CA70F2775B85}">
      <dsp:nvSpPr>
        <dsp:cNvPr id="0" name=""/>
        <dsp:cNvSpPr/>
      </dsp:nvSpPr>
      <dsp:spPr>
        <a:xfrm>
          <a:off x="0" y="3731617"/>
          <a:ext cx="3291840" cy="11303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tr-TR" sz="2200" kern="1200" dirty="0" err="1"/>
            <a:t>Ineffective</a:t>
          </a:r>
          <a:r>
            <a:rPr lang="tr-TR" sz="2200" kern="1200" dirty="0"/>
            <a:t> </a:t>
          </a:r>
          <a:r>
            <a:rPr lang="tr-TR" sz="2200" kern="1200" dirty="0" err="1"/>
            <a:t>hematopoesi</a:t>
          </a:r>
          <a:r>
            <a:rPr lang="tr-TR" sz="2200" kern="1200" dirty="0"/>
            <a:t>.   MDS</a:t>
          </a:r>
        </a:p>
      </dsp:txBody>
      <dsp:txXfrm>
        <a:off x="55180" y="3786797"/>
        <a:ext cx="3181480" cy="102000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70378-23C4-BB4B-B807-0C27C0A28122}" type="datetimeFigureOut">
              <a:rPr lang="tr-TR" smtClean="0"/>
              <a:t>29.12.2021</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D6815-61E8-2F4F-8FEA-6979C495E6EF}" type="slidenum">
              <a:rPr lang="tr-TR" smtClean="0"/>
              <a:t>‹#›</a:t>
            </a:fld>
            <a:endParaRPr lang="tr-TR"/>
          </a:p>
        </p:txBody>
      </p:sp>
    </p:spTree>
    <p:extLst>
      <p:ext uri="{BB962C8B-B14F-4D97-AF65-F5344CB8AC3E}">
        <p14:creationId xmlns:p14="http://schemas.microsoft.com/office/powerpoint/2010/main" val="298152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70D6815-61E8-2F4F-8FEA-6979C495E6EF}" type="slidenum">
              <a:rPr lang="tr-TR" smtClean="0"/>
              <a:t>14</a:t>
            </a:fld>
            <a:endParaRPr lang="tr-TR"/>
          </a:p>
        </p:txBody>
      </p:sp>
    </p:spTree>
    <p:extLst>
      <p:ext uri="{BB962C8B-B14F-4D97-AF65-F5344CB8AC3E}">
        <p14:creationId xmlns:p14="http://schemas.microsoft.com/office/powerpoint/2010/main" val="3300726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29.12.2021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29.12.2021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29.12.2021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29.12.2021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29.12.2021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D9F75050-0E15-4C5B-92B0-66D068882F1F}" type="datetimeFigureOut">
              <a:rPr lang="tr-TR" smtClean="0"/>
              <a:pPr/>
              <a:t>29.12.2021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9F75050-0E15-4C5B-92B0-66D068882F1F}" type="datetimeFigureOut">
              <a:rPr lang="tr-TR" smtClean="0"/>
              <a:pPr/>
              <a:t>29.12.2021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9F75050-0E15-4C5B-92B0-66D068882F1F}" type="datetimeFigureOut">
              <a:rPr lang="tr-TR" smtClean="0"/>
              <a:pPr/>
              <a:t>29.12.2021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29.12.2021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29.12.2021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29.12.2021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29.12.2021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08520" y="2130425"/>
            <a:ext cx="9252520" cy="1470025"/>
          </a:xfrm>
        </p:spPr>
        <p:txBody>
          <a:bodyPr>
            <a:noAutofit/>
          </a:bodyPr>
          <a:lstStyle/>
          <a:p>
            <a:r>
              <a:rPr lang="tr-TR" sz="6000" b="1" dirty="0">
                <a:solidFill>
                  <a:srgbClr val="FF0000"/>
                </a:solidFill>
              </a:rPr>
              <a:t>Panel: Bone </a:t>
            </a:r>
            <a:r>
              <a:rPr lang="tr-TR" sz="6000" b="1" dirty="0" err="1">
                <a:solidFill>
                  <a:srgbClr val="FF0000"/>
                </a:solidFill>
              </a:rPr>
              <a:t>Marrow</a:t>
            </a:r>
            <a:r>
              <a:rPr lang="tr-TR" sz="6000" b="1" dirty="0">
                <a:solidFill>
                  <a:srgbClr val="FF0000"/>
                </a:solidFill>
              </a:rPr>
              <a:t> </a:t>
            </a:r>
            <a:r>
              <a:rPr lang="tr-TR" sz="6000" b="1" dirty="0" err="1">
                <a:solidFill>
                  <a:srgbClr val="FF0000"/>
                </a:solidFill>
              </a:rPr>
              <a:t>Failure</a:t>
            </a:r>
            <a:r>
              <a:rPr lang="tr-TR" sz="6000" b="1" dirty="0">
                <a:solidFill>
                  <a:srgbClr val="FF0000"/>
                </a:solidFill>
              </a:rPr>
              <a:t> </a:t>
            </a:r>
          </a:p>
        </p:txBody>
      </p:sp>
      <p:sp>
        <p:nvSpPr>
          <p:cNvPr id="3" name="2 Alt Başlık"/>
          <p:cNvSpPr>
            <a:spLocks noGrp="1"/>
          </p:cNvSpPr>
          <p:nvPr>
            <p:ph type="subTitle" idx="1"/>
          </p:nvPr>
        </p:nvSpPr>
        <p:spPr/>
        <p:txBody>
          <a:bodyPr/>
          <a:lstStyle/>
          <a:p>
            <a:r>
              <a:rPr lang="tr-TR" dirty="0" err="1"/>
              <a:t>Clinician</a:t>
            </a:r>
            <a:r>
              <a:rPr lang="tr-TR" dirty="0"/>
              <a:t>: Meltem Kurt YÜKSEL MD</a:t>
            </a:r>
          </a:p>
          <a:p>
            <a:r>
              <a:rPr lang="tr-TR" dirty="0" err="1"/>
              <a:t>Pathologist</a:t>
            </a:r>
            <a:r>
              <a:rPr lang="tr-TR" dirty="0"/>
              <a:t>: Işınsu KUZU MD</a:t>
            </a:r>
          </a:p>
          <a:p>
            <a:r>
              <a:rPr lang="tr-TR" dirty="0"/>
              <a:t>AUMF 2021-2022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260648"/>
            <a:ext cx="8640960" cy="6192688"/>
          </a:xfrm>
        </p:spPr>
        <p:txBody>
          <a:bodyPr>
            <a:normAutofit fontScale="62500" lnSpcReduction="20000"/>
          </a:bodyPr>
          <a:lstStyle/>
          <a:p>
            <a:pPr>
              <a:buNone/>
            </a:pPr>
            <a:r>
              <a:rPr lang="tr-TR" dirty="0"/>
              <a:t>     I</a:t>
            </a:r>
            <a:r>
              <a:rPr lang="en-US" dirty="0"/>
              <a:t>n 1974, Professor </a:t>
            </a:r>
            <a:r>
              <a:rPr lang="en-US" dirty="0" err="1"/>
              <a:t>Muzaffer</a:t>
            </a:r>
            <a:r>
              <a:rPr lang="en-US" dirty="0"/>
              <a:t> </a:t>
            </a:r>
            <a:r>
              <a:rPr lang="en-US" dirty="0" err="1"/>
              <a:t>Aksoy</a:t>
            </a:r>
            <a:r>
              <a:rPr lang="en-US" dirty="0"/>
              <a:t> established a link to leukemia in humans as a result of occupational exposure to benzene. The aim of this study is to evaluate his epidemiological approach for his investigation on the effects of benzene and to bring attention to the benzene problem in Turkey. Dr. </a:t>
            </a:r>
            <a:r>
              <a:rPr lang="en-US" dirty="0" err="1"/>
              <a:t>Aksoy</a:t>
            </a:r>
            <a:r>
              <a:rPr lang="en-US" dirty="0"/>
              <a:t> observed that a large group of leukemic patients were shoemakers, or they worked in leather manufacturing. In the 1960s, benzene was a popular solvent in the leather industry. Dr. </a:t>
            </a:r>
            <a:r>
              <a:rPr lang="en-US" dirty="0" err="1"/>
              <a:t>Aksoy</a:t>
            </a:r>
            <a:r>
              <a:rPr lang="en-US" dirty="0"/>
              <a:t> conducted a field investigation in </a:t>
            </a:r>
            <a:r>
              <a:rPr lang="en-US" dirty="0" err="1"/>
              <a:t>Gedikpasa</a:t>
            </a:r>
            <a:r>
              <a:rPr lang="en-US" dirty="0"/>
              <a:t>- Istanbul, where the shoemakers worked so that he could draw his key observations from actual environmental conditions. With a gas detector, he found the concentration of benzene in these work places to be 150-210 </a:t>
            </a:r>
            <a:r>
              <a:rPr lang="en-US" dirty="0" err="1"/>
              <a:t>ppm</a:t>
            </a:r>
            <a:r>
              <a:rPr lang="en-US" dirty="0"/>
              <a:t> and up to 650 </a:t>
            </a:r>
            <a:r>
              <a:rPr lang="en-US" dirty="0" err="1"/>
              <a:t>ppm</a:t>
            </a:r>
            <a:r>
              <a:rPr lang="en-US" dirty="0"/>
              <a:t> on rare occasions. He performed an epidemiological study and health education among 28,500 shoe, slipper and handbag workers during the period from 1967 to 1974. He published these data, establishing an association between benzene and leukemia. The incidence of leukemia among the shoe workers was decreased by screening, health education, and legislative actions in Turkey, but it began to increase again because of lack of an occupational health policy and underestimation of the problem. These results suggest the importance of primary prevention of occupational cancers. Dr. </a:t>
            </a:r>
            <a:r>
              <a:rPr lang="en-US" dirty="0" err="1"/>
              <a:t>Aksoy's</a:t>
            </a:r>
            <a:r>
              <a:rPr lang="en-US" dirty="0"/>
              <a:t> epidemiologic approach may highlight the necessity for detailed investigations of the occupational status of patients who need medical aid in order to diagnose the real underlying factor.</a:t>
            </a:r>
            <a:endParaRPr lang="tr-TR" dirty="0"/>
          </a:p>
        </p:txBody>
      </p:sp>
      <p:pic>
        <p:nvPicPr>
          <p:cNvPr id="34818" name="Picture 2"/>
          <p:cNvPicPr>
            <a:picLocks noChangeAspect="1" noChangeArrowheads="1"/>
          </p:cNvPicPr>
          <p:nvPr/>
        </p:nvPicPr>
        <p:blipFill>
          <a:blip r:embed="rId2" cstate="print"/>
          <a:srcRect/>
          <a:stretch>
            <a:fillRect/>
          </a:stretch>
        </p:blipFill>
        <p:spPr bwMode="auto">
          <a:xfrm>
            <a:off x="4932040" y="5969814"/>
            <a:ext cx="3600400" cy="888186"/>
          </a:xfrm>
          <a:prstGeom prst="rect">
            <a:avLst/>
          </a:prstGeom>
          <a:noFill/>
          <a:ln w="9525">
            <a:noFill/>
            <a:miter lim="800000"/>
            <a:headEnd/>
            <a:tailEnd/>
          </a:ln>
        </p:spPr>
      </p:pic>
    </p:spTree>
    <p:extLst>
      <p:ext uri="{BB962C8B-B14F-4D97-AF65-F5344CB8AC3E}">
        <p14:creationId xmlns:p14="http://schemas.microsoft.com/office/powerpoint/2010/main" val="2524160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endParaRPr lang="tr-TR"/>
          </a:p>
        </p:txBody>
      </p:sp>
      <p:pic>
        <p:nvPicPr>
          <p:cNvPr id="27650" name="Picture 2" descr="https://im0-tub-tr.yandex.net/i?id=1e347dbcc1824e6cdee28d2942b7e399&amp;n=13"/>
          <p:cNvPicPr>
            <a:picLocks noChangeAspect="1" noChangeArrowheads="1"/>
          </p:cNvPicPr>
          <p:nvPr/>
        </p:nvPicPr>
        <p:blipFill>
          <a:blip r:embed="rId2" cstate="print"/>
          <a:srcRect/>
          <a:stretch>
            <a:fillRect/>
          </a:stretch>
        </p:blipFill>
        <p:spPr bwMode="auto">
          <a:xfrm>
            <a:off x="2627784" y="548680"/>
            <a:ext cx="4298032" cy="5928322"/>
          </a:xfrm>
          <a:prstGeom prst="rect">
            <a:avLst/>
          </a:prstGeom>
          <a:noFill/>
        </p:spPr>
      </p:pic>
    </p:spTree>
    <p:extLst>
      <p:ext uri="{BB962C8B-B14F-4D97-AF65-F5344CB8AC3E}">
        <p14:creationId xmlns:p14="http://schemas.microsoft.com/office/powerpoint/2010/main" val="2381859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p:txBody>
          <a:bodyPr/>
          <a:lstStyle/>
          <a:p>
            <a:r>
              <a:rPr lang="tr-TR" dirty="0" err="1"/>
              <a:t>What</a:t>
            </a:r>
            <a:r>
              <a:rPr lang="tr-TR" dirty="0"/>
              <a:t> is </a:t>
            </a:r>
            <a:r>
              <a:rPr lang="tr-TR" dirty="0" err="1"/>
              <a:t>the</a:t>
            </a:r>
            <a:r>
              <a:rPr lang="tr-TR" dirty="0"/>
              <a:t> </a:t>
            </a:r>
            <a:r>
              <a:rPr lang="tr-TR" dirty="0" err="1"/>
              <a:t>diagnosis</a:t>
            </a:r>
            <a:r>
              <a:rPr lang="tr-TR" dirty="0"/>
              <a:t>?</a:t>
            </a:r>
          </a:p>
        </p:txBody>
      </p:sp>
      <p:graphicFrame>
        <p:nvGraphicFramePr>
          <p:cNvPr id="9" name="8 İçerik Yer Tutucusu"/>
          <p:cNvGraphicFramePr>
            <a:graphicFrameLocks noGrp="1"/>
          </p:cNvGraphicFramePr>
          <p:nvPr>
            <p:ph idx="1"/>
            <p:extLst>
              <p:ext uri="{D42A27DB-BD31-4B8C-83A1-F6EECF244321}">
                <p14:modId xmlns:p14="http://schemas.microsoft.com/office/powerpoint/2010/main" val="377884363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626" name="AutoShape 2" descr="SAYACI AYAKKAB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6628" name="AutoShape 4" descr="SAYACI AYAKKAB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608108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17CA50-1446-3A44-8E6D-248BBAFEDD46}"/>
              </a:ext>
            </a:extLst>
          </p:cNvPr>
          <p:cNvSpPr>
            <a:spLocks noGrp="1"/>
          </p:cNvSpPr>
          <p:nvPr>
            <p:ph type="title"/>
          </p:nvPr>
        </p:nvSpPr>
        <p:spPr/>
        <p:txBody>
          <a:bodyPr>
            <a:normAutofit fontScale="90000"/>
          </a:bodyPr>
          <a:lstStyle/>
          <a:p>
            <a:r>
              <a:rPr lang="tr-TR" b="1" dirty="0">
                <a:solidFill>
                  <a:srgbClr val="FF0000"/>
                </a:solidFill>
                <a:latin typeface="Apple Color Emoji" pitchFamily="2" charset="0"/>
                <a:ea typeface="Apple Color Emoji" pitchFamily="2" charset="0"/>
              </a:rPr>
              <a:t>Complete Blood </a:t>
            </a:r>
            <a:r>
              <a:rPr lang="tr-TR" b="1" dirty="0" err="1">
                <a:solidFill>
                  <a:srgbClr val="FF0000"/>
                </a:solidFill>
                <a:latin typeface="Apple Color Emoji" pitchFamily="2" charset="0"/>
                <a:ea typeface="Apple Color Emoji" pitchFamily="2" charset="0"/>
              </a:rPr>
              <a:t>Count</a:t>
            </a:r>
            <a:r>
              <a:rPr lang="tr-TR" b="1" dirty="0">
                <a:solidFill>
                  <a:srgbClr val="FF0000"/>
                </a:solidFill>
                <a:latin typeface="Apple Color Emoji" pitchFamily="2" charset="0"/>
                <a:ea typeface="Apple Color Emoji" pitchFamily="2" charset="0"/>
              </a:rPr>
              <a:t> (CBC) </a:t>
            </a:r>
            <a:r>
              <a:rPr lang="tr-TR" b="1" dirty="0" err="1">
                <a:solidFill>
                  <a:srgbClr val="FF0000"/>
                </a:solidFill>
                <a:latin typeface="Apple Color Emoji" pitchFamily="2" charset="0"/>
                <a:ea typeface="Apple Color Emoji" pitchFamily="2" charset="0"/>
              </a:rPr>
              <a:t>Result</a:t>
            </a:r>
            <a:endParaRPr lang="tr-TR" b="1" dirty="0">
              <a:solidFill>
                <a:srgbClr val="FF0000"/>
              </a:solidFill>
              <a:latin typeface="Apple Color Emoji" pitchFamily="2" charset="0"/>
              <a:ea typeface="Apple Color Emoji" pitchFamily="2" charset="0"/>
            </a:endParaRPr>
          </a:p>
        </p:txBody>
      </p:sp>
      <p:pic>
        <p:nvPicPr>
          <p:cNvPr id="5" name="İçerik Yer Tutucusu 4">
            <a:extLst>
              <a:ext uri="{FF2B5EF4-FFF2-40B4-BE49-F238E27FC236}">
                <a16:creationId xmlns:a16="http://schemas.microsoft.com/office/drawing/2014/main" id="{9424C7CB-926B-1648-AD1A-9D39BE0560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36912"/>
            <a:ext cx="9187817" cy="3452226"/>
          </a:xfrm>
        </p:spPr>
      </p:pic>
    </p:spTree>
    <p:extLst>
      <p:ext uri="{BB962C8B-B14F-4D97-AF65-F5344CB8AC3E}">
        <p14:creationId xmlns:p14="http://schemas.microsoft.com/office/powerpoint/2010/main" val="1181684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17CA50-1446-3A44-8E6D-248BBAFEDD46}"/>
              </a:ext>
            </a:extLst>
          </p:cNvPr>
          <p:cNvSpPr>
            <a:spLocks noGrp="1"/>
          </p:cNvSpPr>
          <p:nvPr>
            <p:ph type="title"/>
          </p:nvPr>
        </p:nvSpPr>
        <p:spPr/>
        <p:txBody>
          <a:bodyPr/>
          <a:lstStyle/>
          <a:p>
            <a:endParaRPr lang="tr-TR" dirty="0"/>
          </a:p>
        </p:txBody>
      </p:sp>
      <p:pic>
        <p:nvPicPr>
          <p:cNvPr id="7" name="Resim 6">
            <a:extLst>
              <a:ext uri="{FF2B5EF4-FFF2-40B4-BE49-F238E27FC236}">
                <a16:creationId xmlns:a16="http://schemas.microsoft.com/office/drawing/2014/main" id="{9F5990D1-A38F-7340-8F93-D95D424FE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840" y="1508806"/>
            <a:ext cx="7141552" cy="5008942"/>
          </a:xfrm>
          <a:prstGeom prst="rect">
            <a:avLst/>
          </a:prstGeom>
        </p:spPr>
      </p:pic>
    </p:spTree>
    <p:extLst>
      <p:ext uri="{BB962C8B-B14F-4D97-AF65-F5344CB8AC3E}">
        <p14:creationId xmlns:p14="http://schemas.microsoft.com/office/powerpoint/2010/main" val="444571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p:txBody>
          <a:bodyPr/>
          <a:lstStyle/>
          <a:p>
            <a:endParaRPr lang="tr-TR"/>
          </a:p>
        </p:txBody>
      </p:sp>
      <p:graphicFrame>
        <p:nvGraphicFramePr>
          <p:cNvPr id="9" name="8 İçerik Yer Tutucusu"/>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626" name="AutoShape 2" descr="SAYACI AYAKKAB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6628" name="AutoShape 4" descr="SAYACI AYAKKAB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883589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F653CB-BD83-6345-AF95-5B364B2B5068}"/>
              </a:ext>
            </a:extLst>
          </p:cNvPr>
          <p:cNvSpPr>
            <a:spLocks noGrp="1"/>
          </p:cNvSpPr>
          <p:nvPr>
            <p:ph type="title"/>
          </p:nvPr>
        </p:nvSpPr>
        <p:spPr>
          <a:xfrm rot="19457163">
            <a:off x="457200" y="3140968"/>
            <a:ext cx="8229600" cy="1143000"/>
          </a:xfrm>
        </p:spPr>
        <p:txBody>
          <a:bodyPr/>
          <a:lstStyle/>
          <a:p>
            <a:r>
              <a:rPr lang="tr-TR" dirty="0">
                <a:solidFill>
                  <a:srgbClr val="FF0000"/>
                </a:solidFill>
                <a:latin typeface="Apple Color Emoji" pitchFamily="2" charset="0"/>
                <a:ea typeface="Apple Color Emoji" pitchFamily="2" charset="0"/>
              </a:rPr>
              <a:t>PANCYTOPENIA</a:t>
            </a:r>
          </a:p>
        </p:txBody>
      </p:sp>
    </p:spTree>
    <p:extLst>
      <p:ext uri="{BB962C8B-B14F-4D97-AF65-F5344CB8AC3E}">
        <p14:creationId xmlns:p14="http://schemas.microsoft.com/office/powerpoint/2010/main" val="1407239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01FF94-29CD-7241-AAD6-0B066065AC76}"/>
              </a:ext>
            </a:extLst>
          </p:cNvPr>
          <p:cNvSpPr>
            <a:spLocks noGrp="1"/>
          </p:cNvSpPr>
          <p:nvPr>
            <p:ph type="title"/>
          </p:nvPr>
        </p:nvSpPr>
        <p:spPr/>
        <p:txBody>
          <a:bodyPr/>
          <a:lstStyle/>
          <a:p>
            <a:r>
              <a:rPr lang="tr-TR" b="1" dirty="0" err="1">
                <a:solidFill>
                  <a:srgbClr val="FF0000"/>
                </a:solidFill>
              </a:rPr>
              <a:t>The</a:t>
            </a:r>
            <a:r>
              <a:rPr lang="tr-TR" b="1" dirty="0">
                <a:solidFill>
                  <a:srgbClr val="FF0000"/>
                </a:solidFill>
              </a:rPr>
              <a:t> </a:t>
            </a:r>
            <a:r>
              <a:rPr lang="tr-TR" b="1" dirty="0" err="1">
                <a:solidFill>
                  <a:srgbClr val="FF0000"/>
                </a:solidFill>
              </a:rPr>
              <a:t>symptoms</a:t>
            </a:r>
            <a:endParaRPr lang="tr-TR" b="1" dirty="0">
              <a:solidFill>
                <a:srgbClr val="FF0000"/>
              </a:solidFill>
            </a:endParaRPr>
          </a:p>
        </p:txBody>
      </p:sp>
      <p:graphicFrame>
        <p:nvGraphicFramePr>
          <p:cNvPr id="4" name="İçerik Yer Tutucusu 3">
            <a:extLst>
              <a:ext uri="{FF2B5EF4-FFF2-40B4-BE49-F238E27FC236}">
                <a16:creationId xmlns:a16="http://schemas.microsoft.com/office/drawing/2014/main" id="{D1714F97-37A4-D740-B6D0-C1F966DE9460}"/>
              </a:ext>
            </a:extLst>
          </p:cNvPr>
          <p:cNvGraphicFramePr>
            <a:graphicFrameLocks noGrp="1"/>
          </p:cNvGraphicFramePr>
          <p:nvPr>
            <p:ph idx="1"/>
            <p:extLst>
              <p:ext uri="{D42A27DB-BD31-4B8C-83A1-F6EECF244321}">
                <p14:modId xmlns:p14="http://schemas.microsoft.com/office/powerpoint/2010/main" val="320211958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7686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F15C43-21A0-2C44-9FAE-914AB4CDF986}"/>
              </a:ext>
            </a:extLst>
          </p:cNvPr>
          <p:cNvSpPr>
            <a:spLocks noGrp="1"/>
          </p:cNvSpPr>
          <p:nvPr>
            <p:ph type="title"/>
          </p:nvPr>
        </p:nvSpPr>
        <p:spPr>
          <a:xfrm>
            <a:off x="-28092" y="260648"/>
            <a:ext cx="8229600" cy="1143000"/>
          </a:xfrm>
        </p:spPr>
        <p:txBody>
          <a:bodyPr/>
          <a:lstStyle/>
          <a:p>
            <a:r>
              <a:rPr lang="tr-TR" dirty="0" err="1">
                <a:solidFill>
                  <a:srgbClr val="FF0000"/>
                </a:solidFill>
              </a:rPr>
              <a:t>The</a:t>
            </a:r>
            <a:r>
              <a:rPr lang="tr-TR" dirty="0">
                <a:solidFill>
                  <a:srgbClr val="FF0000"/>
                </a:solidFill>
              </a:rPr>
              <a:t> </a:t>
            </a:r>
            <a:r>
              <a:rPr lang="tr-TR" dirty="0" err="1">
                <a:solidFill>
                  <a:srgbClr val="FF0000"/>
                </a:solidFill>
              </a:rPr>
              <a:t>history</a:t>
            </a:r>
            <a:endParaRPr lang="tr-TR" dirty="0">
              <a:solidFill>
                <a:srgbClr val="FF0000"/>
              </a:solidFill>
            </a:endParaRPr>
          </a:p>
        </p:txBody>
      </p:sp>
      <p:sp>
        <p:nvSpPr>
          <p:cNvPr id="3" name="İçerik Yer Tutucusu 2">
            <a:extLst>
              <a:ext uri="{FF2B5EF4-FFF2-40B4-BE49-F238E27FC236}">
                <a16:creationId xmlns:a16="http://schemas.microsoft.com/office/drawing/2014/main" id="{CF5536DA-FFFE-4641-919D-EBDABDEDF25E}"/>
              </a:ext>
            </a:extLst>
          </p:cNvPr>
          <p:cNvSpPr>
            <a:spLocks noGrp="1"/>
          </p:cNvSpPr>
          <p:nvPr>
            <p:ph idx="1"/>
          </p:nvPr>
        </p:nvSpPr>
        <p:spPr>
          <a:xfrm>
            <a:off x="323528" y="1700808"/>
            <a:ext cx="9309720" cy="4525963"/>
          </a:xfrm>
        </p:spPr>
        <p:txBody>
          <a:bodyPr>
            <a:normAutofit fontScale="92500" lnSpcReduction="10000"/>
          </a:bodyPr>
          <a:lstStyle/>
          <a:p>
            <a:r>
              <a:rPr lang="tr-TR" dirty="0" err="1"/>
              <a:t>The</a:t>
            </a:r>
            <a:r>
              <a:rPr lang="tr-TR" dirty="0"/>
              <a:t> </a:t>
            </a:r>
            <a:r>
              <a:rPr lang="tr-TR" dirty="0" err="1"/>
              <a:t>history</a:t>
            </a:r>
            <a:r>
              <a:rPr lang="tr-TR" dirty="0"/>
              <a:t> </a:t>
            </a:r>
            <a:r>
              <a:rPr lang="tr-TR" dirty="0" err="1"/>
              <a:t>provides</a:t>
            </a:r>
            <a:r>
              <a:rPr lang="tr-TR" dirty="0"/>
              <a:t> </a:t>
            </a:r>
            <a:r>
              <a:rPr lang="tr-TR" dirty="0" err="1"/>
              <a:t>several</a:t>
            </a:r>
            <a:r>
              <a:rPr lang="tr-TR" dirty="0"/>
              <a:t> </a:t>
            </a:r>
            <a:r>
              <a:rPr lang="tr-TR" dirty="0" err="1"/>
              <a:t>critical</a:t>
            </a:r>
            <a:r>
              <a:rPr lang="tr-TR" dirty="0"/>
              <a:t> </a:t>
            </a:r>
            <a:r>
              <a:rPr lang="tr-TR" dirty="0" err="1"/>
              <a:t>pieces</a:t>
            </a:r>
            <a:r>
              <a:rPr lang="tr-TR" dirty="0"/>
              <a:t> of </a:t>
            </a:r>
            <a:r>
              <a:rPr lang="tr-TR" dirty="0" err="1"/>
              <a:t>information</a:t>
            </a:r>
            <a:endParaRPr lang="tr-TR" dirty="0"/>
          </a:p>
          <a:p>
            <a:pPr marL="0" indent="0">
              <a:buNone/>
            </a:pPr>
            <a:r>
              <a:rPr lang="tr-TR" dirty="0"/>
              <a:t>How severe is </a:t>
            </a:r>
            <a:r>
              <a:rPr lang="tr-TR" dirty="0" err="1"/>
              <a:t>the</a:t>
            </a:r>
            <a:r>
              <a:rPr lang="tr-TR" dirty="0"/>
              <a:t> </a:t>
            </a:r>
            <a:r>
              <a:rPr lang="tr-TR" dirty="0" err="1"/>
              <a:t>pancytopenia</a:t>
            </a:r>
            <a:r>
              <a:rPr lang="tr-TR" dirty="0"/>
              <a:t>?</a:t>
            </a:r>
          </a:p>
          <a:p>
            <a:pPr marL="0" indent="0">
              <a:buNone/>
            </a:pPr>
            <a:r>
              <a:rPr lang="tr-TR" dirty="0"/>
              <a:t>How </a:t>
            </a:r>
            <a:r>
              <a:rPr lang="tr-TR" dirty="0" err="1"/>
              <a:t>long</a:t>
            </a:r>
            <a:r>
              <a:rPr lang="tr-TR" dirty="0"/>
              <a:t> has it </a:t>
            </a:r>
            <a:r>
              <a:rPr lang="tr-TR" dirty="0" err="1"/>
              <a:t>been</a:t>
            </a:r>
            <a:r>
              <a:rPr lang="tr-TR" dirty="0"/>
              <a:t> </a:t>
            </a:r>
            <a:r>
              <a:rPr lang="tr-TR" dirty="0" err="1"/>
              <a:t>present</a:t>
            </a:r>
            <a:r>
              <a:rPr lang="tr-TR" dirty="0"/>
              <a:t>?</a:t>
            </a:r>
          </a:p>
          <a:p>
            <a:pPr marL="0" indent="0">
              <a:buNone/>
            </a:pPr>
            <a:r>
              <a:rPr lang="tr-TR" dirty="0"/>
              <a:t>Is it </a:t>
            </a:r>
            <a:r>
              <a:rPr lang="tr-TR" dirty="0" err="1"/>
              <a:t>getting</a:t>
            </a:r>
            <a:r>
              <a:rPr lang="tr-TR" dirty="0"/>
              <a:t> </a:t>
            </a:r>
            <a:r>
              <a:rPr lang="tr-TR" dirty="0" err="1"/>
              <a:t>better</a:t>
            </a:r>
            <a:r>
              <a:rPr lang="tr-TR" dirty="0"/>
              <a:t> </a:t>
            </a:r>
            <a:r>
              <a:rPr lang="tr-TR" dirty="0" err="1"/>
              <a:t>or</a:t>
            </a:r>
            <a:r>
              <a:rPr lang="tr-TR" dirty="0"/>
              <a:t> </a:t>
            </a:r>
            <a:r>
              <a:rPr lang="tr-TR" dirty="0" err="1"/>
              <a:t>worse</a:t>
            </a:r>
            <a:r>
              <a:rPr lang="tr-TR" dirty="0"/>
              <a:t>?</a:t>
            </a:r>
          </a:p>
          <a:p>
            <a:pPr marL="0" indent="0">
              <a:buNone/>
            </a:pPr>
            <a:r>
              <a:rPr lang="tr-TR" dirty="0" err="1"/>
              <a:t>What</a:t>
            </a:r>
            <a:r>
              <a:rPr lang="tr-TR" dirty="0"/>
              <a:t> </a:t>
            </a:r>
            <a:r>
              <a:rPr lang="tr-TR" dirty="0" err="1"/>
              <a:t>was</a:t>
            </a:r>
            <a:r>
              <a:rPr lang="tr-TR" dirty="0"/>
              <a:t> </a:t>
            </a:r>
            <a:r>
              <a:rPr lang="tr-TR" dirty="0" err="1"/>
              <a:t>going</a:t>
            </a:r>
            <a:r>
              <a:rPr lang="tr-TR" dirty="0"/>
              <a:t> on </a:t>
            </a:r>
            <a:r>
              <a:rPr lang="tr-TR" dirty="0" err="1"/>
              <a:t>when</a:t>
            </a:r>
            <a:r>
              <a:rPr lang="tr-TR" dirty="0"/>
              <a:t> it </a:t>
            </a:r>
            <a:r>
              <a:rPr lang="tr-TR" dirty="0" err="1"/>
              <a:t>began</a:t>
            </a:r>
            <a:r>
              <a:rPr lang="tr-TR" dirty="0"/>
              <a:t>?</a:t>
            </a:r>
          </a:p>
          <a:p>
            <a:pPr marL="0" indent="0">
              <a:buNone/>
            </a:pPr>
            <a:r>
              <a:rPr lang="tr-TR" dirty="0" err="1"/>
              <a:t>Was</a:t>
            </a:r>
            <a:r>
              <a:rPr lang="tr-TR" dirty="0"/>
              <a:t> </a:t>
            </a:r>
            <a:r>
              <a:rPr lang="tr-TR" dirty="0" err="1"/>
              <a:t>there</a:t>
            </a:r>
            <a:r>
              <a:rPr lang="tr-TR" dirty="0"/>
              <a:t> an </a:t>
            </a:r>
            <a:r>
              <a:rPr lang="tr-TR" dirty="0" err="1"/>
              <a:t>infection</a:t>
            </a:r>
            <a:r>
              <a:rPr lang="tr-TR" dirty="0"/>
              <a:t> at </a:t>
            </a:r>
            <a:r>
              <a:rPr lang="tr-TR" dirty="0" err="1"/>
              <a:t>onset</a:t>
            </a:r>
            <a:r>
              <a:rPr lang="tr-TR" dirty="0"/>
              <a:t> </a:t>
            </a:r>
            <a:r>
              <a:rPr lang="tr-TR" dirty="0" err="1"/>
              <a:t>or</a:t>
            </a:r>
            <a:r>
              <a:rPr lang="tr-TR" dirty="0"/>
              <a:t> has </a:t>
            </a:r>
            <a:r>
              <a:rPr lang="tr-TR" dirty="0" err="1"/>
              <a:t>the</a:t>
            </a:r>
            <a:r>
              <a:rPr lang="tr-TR" dirty="0"/>
              <a:t> </a:t>
            </a:r>
            <a:r>
              <a:rPr lang="tr-TR" dirty="0" err="1"/>
              <a:t>pateint</a:t>
            </a:r>
            <a:r>
              <a:rPr lang="tr-TR" dirty="0"/>
              <a:t> haf </a:t>
            </a:r>
            <a:r>
              <a:rPr lang="tr-TR" dirty="0" err="1"/>
              <a:t>any</a:t>
            </a:r>
            <a:r>
              <a:rPr lang="tr-TR" dirty="0"/>
              <a:t> </a:t>
            </a:r>
            <a:r>
              <a:rPr lang="tr-TR" dirty="0" err="1"/>
              <a:t>new</a:t>
            </a:r>
            <a:r>
              <a:rPr lang="tr-TR" dirty="0"/>
              <a:t> </a:t>
            </a:r>
            <a:r>
              <a:rPr lang="tr-TR" dirty="0" err="1"/>
              <a:t>medications</a:t>
            </a:r>
            <a:r>
              <a:rPr lang="tr-TR" dirty="0"/>
              <a:t> </a:t>
            </a:r>
            <a:r>
              <a:rPr lang="tr-TR" dirty="0" err="1"/>
              <a:t>or</a:t>
            </a:r>
            <a:r>
              <a:rPr lang="tr-TR" dirty="0"/>
              <a:t> </a:t>
            </a:r>
            <a:r>
              <a:rPr lang="tr-TR" dirty="0" err="1"/>
              <a:t>occupational</a:t>
            </a:r>
            <a:r>
              <a:rPr lang="tr-TR" dirty="0"/>
              <a:t> </a:t>
            </a:r>
            <a:r>
              <a:rPr lang="tr-TR" dirty="0" err="1"/>
              <a:t>exposures</a:t>
            </a:r>
            <a:r>
              <a:rPr lang="tr-TR" dirty="0"/>
              <a:t>?</a:t>
            </a:r>
          </a:p>
          <a:p>
            <a:pPr marL="0" indent="0">
              <a:buNone/>
            </a:pPr>
            <a:r>
              <a:rPr lang="tr-TR" dirty="0"/>
              <a:t> </a:t>
            </a:r>
          </a:p>
        </p:txBody>
      </p:sp>
    </p:spTree>
    <p:extLst>
      <p:ext uri="{BB962C8B-B14F-4D97-AF65-F5344CB8AC3E}">
        <p14:creationId xmlns:p14="http://schemas.microsoft.com/office/powerpoint/2010/main" val="3245370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AFAB64-42AA-DC42-B22F-13B235CBB2D9}"/>
              </a:ext>
            </a:extLst>
          </p:cNvPr>
          <p:cNvSpPr>
            <a:spLocks noGrp="1"/>
          </p:cNvSpPr>
          <p:nvPr>
            <p:ph type="title"/>
          </p:nvPr>
        </p:nvSpPr>
        <p:spPr/>
        <p:txBody>
          <a:bodyPr/>
          <a:lstStyle/>
          <a:p>
            <a:r>
              <a:rPr lang="tr-TR" b="1" dirty="0" err="1">
                <a:solidFill>
                  <a:srgbClr val="FF0000"/>
                </a:solidFill>
              </a:rPr>
              <a:t>The</a:t>
            </a:r>
            <a:r>
              <a:rPr lang="tr-TR" b="1" dirty="0">
                <a:solidFill>
                  <a:srgbClr val="FF0000"/>
                </a:solidFill>
              </a:rPr>
              <a:t> </a:t>
            </a:r>
            <a:r>
              <a:rPr lang="tr-TR" b="1" dirty="0" err="1">
                <a:solidFill>
                  <a:srgbClr val="FF0000"/>
                </a:solidFill>
              </a:rPr>
              <a:t>physical</a:t>
            </a:r>
            <a:r>
              <a:rPr lang="tr-TR" b="1" dirty="0">
                <a:solidFill>
                  <a:srgbClr val="FF0000"/>
                </a:solidFill>
              </a:rPr>
              <a:t> </a:t>
            </a:r>
            <a:r>
              <a:rPr lang="tr-TR" b="1" dirty="0" err="1">
                <a:solidFill>
                  <a:srgbClr val="FF0000"/>
                </a:solidFill>
              </a:rPr>
              <a:t>exam</a:t>
            </a:r>
            <a:endParaRPr lang="tr-TR" b="1" dirty="0">
              <a:solidFill>
                <a:srgbClr val="FF0000"/>
              </a:solidFill>
            </a:endParaRPr>
          </a:p>
        </p:txBody>
      </p:sp>
      <p:sp>
        <p:nvSpPr>
          <p:cNvPr id="3" name="İçerik Yer Tutucusu 2">
            <a:extLst>
              <a:ext uri="{FF2B5EF4-FFF2-40B4-BE49-F238E27FC236}">
                <a16:creationId xmlns:a16="http://schemas.microsoft.com/office/drawing/2014/main" id="{0D1B50A2-EC3F-3F47-8DEF-43215D4945EB}"/>
              </a:ext>
            </a:extLst>
          </p:cNvPr>
          <p:cNvSpPr>
            <a:spLocks noGrp="1"/>
          </p:cNvSpPr>
          <p:nvPr>
            <p:ph idx="1"/>
          </p:nvPr>
        </p:nvSpPr>
        <p:spPr/>
        <p:txBody>
          <a:bodyPr/>
          <a:lstStyle/>
          <a:p>
            <a:r>
              <a:rPr lang="tr-TR" dirty="0" err="1"/>
              <a:t>Should</a:t>
            </a:r>
            <a:r>
              <a:rPr lang="tr-TR" dirty="0"/>
              <a:t> be </a:t>
            </a:r>
            <a:r>
              <a:rPr lang="tr-TR" dirty="0" err="1"/>
              <a:t>comprehensive</a:t>
            </a:r>
            <a:r>
              <a:rPr lang="tr-TR" dirty="0"/>
              <a:t> </a:t>
            </a:r>
            <a:r>
              <a:rPr lang="tr-TR" dirty="0" err="1"/>
              <a:t>with</a:t>
            </a:r>
            <a:r>
              <a:rPr lang="tr-TR" dirty="0"/>
              <a:t> a </a:t>
            </a:r>
            <a:r>
              <a:rPr lang="tr-TR" dirty="0" err="1"/>
              <a:t>particular</a:t>
            </a:r>
            <a:r>
              <a:rPr lang="tr-TR" dirty="0"/>
              <a:t> </a:t>
            </a:r>
            <a:r>
              <a:rPr lang="tr-TR" dirty="0" err="1"/>
              <a:t>focus</a:t>
            </a:r>
            <a:r>
              <a:rPr lang="tr-TR" dirty="0"/>
              <a:t> on </a:t>
            </a:r>
            <a:r>
              <a:rPr lang="tr-TR" dirty="0" err="1"/>
              <a:t>organomegaly</a:t>
            </a:r>
            <a:r>
              <a:rPr lang="tr-TR" dirty="0"/>
              <a:t> </a:t>
            </a:r>
            <a:r>
              <a:rPr lang="tr-TR" dirty="0" err="1"/>
              <a:t>and</a:t>
            </a:r>
            <a:r>
              <a:rPr lang="tr-TR" dirty="0"/>
              <a:t> </a:t>
            </a:r>
            <a:r>
              <a:rPr lang="tr-TR" dirty="0" err="1"/>
              <a:t>adenopathy</a:t>
            </a:r>
            <a:endParaRPr lang="tr-TR" dirty="0"/>
          </a:p>
        </p:txBody>
      </p:sp>
    </p:spTree>
    <p:extLst>
      <p:ext uri="{BB962C8B-B14F-4D97-AF65-F5344CB8AC3E}">
        <p14:creationId xmlns:p14="http://schemas.microsoft.com/office/powerpoint/2010/main" val="2260851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CD6E97-E4F2-BA43-8257-70B64C0FE8AD}"/>
              </a:ext>
            </a:extLst>
          </p:cNvPr>
          <p:cNvSpPr>
            <a:spLocks noGrp="1"/>
          </p:cNvSpPr>
          <p:nvPr>
            <p:ph type="title"/>
          </p:nvPr>
        </p:nvSpPr>
        <p:spPr/>
        <p:txBody>
          <a:bodyPr>
            <a:normAutofit fontScale="90000"/>
          </a:bodyPr>
          <a:lstStyle/>
          <a:p>
            <a:r>
              <a:rPr lang="tr-TR" dirty="0"/>
              <a:t>49 y Male ,</a:t>
            </a:r>
            <a:br>
              <a:rPr lang="tr-TR" dirty="0"/>
            </a:br>
            <a:r>
              <a:rPr lang="tr-TR" dirty="0" err="1">
                <a:solidFill>
                  <a:srgbClr val="FF0000"/>
                </a:solidFill>
              </a:rPr>
              <a:t>Symptoms</a:t>
            </a:r>
            <a:r>
              <a:rPr lang="tr-TR" dirty="0">
                <a:solidFill>
                  <a:srgbClr val="FF0000"/>
                </a:solidFill>
              </a:rPr>
              <a:t> of </a:t>
            </a:r>
            <a:r>
              <a:rPr lang="tr-TR" dirty="0" err="1">
                <a:solidFill>
                  <a:srgbClr val="FF0000"/>
                </a:solidFill>
              </a:rPr>
              <a:t>the</a:t>
            </a:r>
            <a:r>
              <a:rPr lang="tr-TR" dirty="0">
                <a:solidFill>
                  <a:srgbClr val="FF0000"/>
                </a:solidFill>
              </a:rPr>
              <a:t> </a:t>
            </a:r>
            <a:r>
              <a:rPr lang="tr-TR" dirty="0" err="1">
                <a:solidFill>
                  <a:srgbClr val="FF0000"/>
                </a:solidFill>
              </a:rPr>
              <a:t>patient</a:t>
            </a:r>
            <a:endParaRPr lang="tr-TR" dirty="0">
              <a:solidFill>
                <a:srgbClr val="FF0000"/>
              </a:solidFill>
            </a:endParaRPr>
          </a:p>
        </p:txBody>
      </p:sp>
      <p:pic>
        <p:nvPicPr>
          <p:cNvPr id="5" name="İçerik Yer Tutucusu 4">
            <a:extLst>
              <a:ext uri="{FF2B5EF4-FFF2-40B4-BE49-F238E27FC236}">
                <a16:creationId xmlns:a16="http://schemas.microsoft.com/office/drawing/2014/main" id="{401FBC35-42C3-7343-8D3D-05E04CC53F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96325"/>
            <a:ext cx="8794251" cy="4857403"/>
          </a:xfrm>
        </p:spPr>
      </p:pic>
    </p:spTree>
    <p:extLst>
      <p:ext uri="{BB962C8B-B14F-4D97-AF65-F5344CB8AC3E}">
        <p14:creationId xmlns:p14="http://schemas.microsoft.com/office/powerpoint/2010/main" val="1081720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CE5D17-0FEE-0544-AC2E-5CD65E5F6472}"/>
              </a:ext>
            </a:extLst>
          </p:cNvPr>
          <p:cNvSpPr>
            <a:spLocks noGrp="1"/>
          </p:cNvSpPr>
          <p:nvPr>
            <p:ph type="title"/>
          </p:nvPr>
        </p:nvSpPr>
        <p:spPr/>
        <p:txBody>
          <a:bodyPr>
            <a:normAutofit/>
          </a:bodyPr>
          <a:lstStyle/>
          <a:p>
            <a:r>
              <a:rPr lang="tr-TR" sz="2800" b="1" dirty="0" err="1">
                <a:solidFill>
                  <a:srgbClr val="FF0000"/>
                </a:solidFill>
                <a:latin typeface="Apple Color Emoji" pitchFamily="2" charset="0"/>
                <a:ea typeface="Apple Color Emoji" pitchFamily="2" charset="0"/>
              </a:rPr>
              <a:t>The</a:t>
            </a:r>
            <a:r>
              <a:rPr lang="tr-TR" sz="2800" b="1" dirty="0">
                <a:solidFill>
                  <a:srgbClr val="FF0000"/>
                </a:solidFill>
                <a:latin typeface="Apple Color Emoji" pitchFamily="2" charset="0"/>
                <a:ea typeface="Apple Color Emoji" pitchFamily="2" charset="0"/>
              </a:rPr>
              <a:t> </a:t>
            </a:r>
            <a:r>
              <a:rPr lang="tr-TR" sz="2800" b="1" dirty="0" err="1">
                <a:solidFill>
                  <a:srgbClr val="FF0000"/>
                </a:solidFill>
                <a:latin typeface="Apple Color Emoji" pitchFamily="2" charset="0"/>
                <a:ea typeface="Apple Color Emoji" pitchFamily="2" charset="0"/>
              </a:rPr>
              <a:t>lab</a:t>
            </a:r>
            <a:br>
              <a:rPr lang="tr-TR" sz="2800" dirty="0"/>
            </a:br>
            <a:r>
              <a:rPr lang="tr-TR" sz="2800" dirty="0" err="1"/>
              <a:t>Degree</a:t>
            </a:r>
            <a:r>
              <a:rPr lang="tr-TR" sz="2800" dirty="0"/>
              <a:t> of </a:t>
            </a:r>
            <a:r>
              <a:rPr lang="tr-TR" sz="2800" dirty="0" err="1"/>
              <a:t>severity</a:t>
            </a:r>
            <a:r>
              <a:rPr lang="tr-TR" sz="2800" dirty="0"/>
              <a:t> of </a:t>
            </a:r>
            <a:r>
              <a:rPr lang="tr-TR" sz="2800" dirty="0" err="1"/>
              <a:t>Acquired</a:t>
            </a:r>
            <a:r>
              <a:rPr lang="tr-TR" sz="2800" dirty="0"/>
              <a:t> </a:t>
            </a:r>
            <a:r>
              <a:rPr lang="tr-TR" sz="2800" dirty="0" err="1"/>
              <a:t>Aplastic</a:t>
            </a:r>
            <a:r>
              <a:rPr lang="tr-TR" sz="2800" dirty="0"/>
              <a:t> </a:t>
            </a:r>
            <a:r>
              <a:rPr lang="tr-TR" sz="2800" dirty="0" err="1"/>
              <a:t>Anemia</a:t>
            </a:r>
            <a:endParaRPr lang="tr-TR" sz="2800" dirty="0"/>
          </a:p>
        </p:txBody>
      </p:sp>
      <p:pic>
        <p:nvPicPr>
          <p:cNvPr id="5" name="İçerik Yer Tutucusu 4">
            <a:extLst>
              <a:ext uri="{FF2B5EF4-FFF2-40B4-BE49-F238E27FC236}">
                <a16:creationId xmlns:a16="http://schemas.microsoft.com/office/drawing/2014/main" id="{51B807DA-9B16-DA48-919E-3ABECA4591D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125"/>
          <a:stretch/>
        </p:blipFill>
        <p:spPr>
          <a:xfrm>
            <a:off x="251520" y="1843357"/>
            <a:ext cx="7839059" cy="4740005"/>
          </a:xfrm>
        </p:spPr>
      </p:pic>
    </p:spTree>
    <p:extLst>
      <p:ext uri="{BB962C8B-B14F-4D97-AF65-F5344CB8AC3E}">
        <p14:creationId xmlns:p14="http://schemas.microsoft.com/office/powerpoint/2010/main" val="4044079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9F6341-1616-3445-8375-C344A843A9B1}"/>
              </a:ext>
            </a:extLst>
          </p:cNvPr>
          <p:cNvSpPr>
            <a:spLocks noGrp="1"/>
          </p:cNvSpPr>
          <p:nvPr>
            <p:ph type="title"/>
          </p:nvPr>
        </p:nvSpPr>
        <p:spPr/>
        <p:txBody>
          <a:bodyPr>
            <a:normAutofit/>
          </a:bodyPr>
          <a:lstStyle/>
          <a:p>
            <a:r>
              <a:rPr lang="tr-TR" sz="2800" b="1" dirty="0" err="1">
                <a:solidFill>
                  <a:srgbClr val="FF0000"/>
                </a:solidFill>
                <a:latin typeface="Apple Color Emoji" pitchFamily="2" charset="0"/>
                <a:ea typeface="Apple Color Emoji" pitchFamily="2" charset="0"/>
              </a:rPr>
              <a:t>The</a:t>
            </a:r>
            <a:r>
              <a:rPr lang="tr-TR" sz="2800" b="1" dirty="0">
                <a:solidFill>
                  <a:srgbClr val="FF0000"/>
                </a:solidFill>
                <a:latin typeface="Apple Color Emoji" pitchFamily="2" charset="0"/>
                <a:ea typeface="Apple Color Emoji" pitchFamily="2" charset="0"/>
              </a:rPr>
              <a:t> </a:t>
            </a:r>
            <a:r>
              <a:rPr lang="tr-TR" sz="2800" b="1" dirty="0" err="1">
                <a:solidFill>
                  <a:srgbClr val="FF0000"/>
                </a:solidFill>
                <a:latin typeface="Apple Color Emoji" pitchFamily="2" charset="0"/>
                <a:ea typeface="Apple Color Emoji" pitchFamily="2" charset="0"/>
              </a:rPr>
              <a:t>interpretation</a:t>
            </a:r>
            <a:r>
              <a:rPr lang="tr-TR" sz="2800" b="1" dirty="0">
                <a:solidFill>
                  <a:srgbClr val="FF0000"/>
                </a:solidFill>
                <a:latin typeface="Apple Color Emoji" pitchFamily="2" charset="0"/>
                <a:ea typeface="Apple Color Emoji" pitchFamily="2" charset="0"/>
              </a:rPr>
              <a:t> of </a:t>
            </a:r>
            <a:r>
              <a:rPr lang="tr-TR" sz="2800" b="1" dirty="0" err="1">
                <a:solidFill>
                  <a:srgbClr val="FF0000"/>
                </a:solidFill>
                <a:latin typeface="Apple Color Emoji" pitchFamily="2" charset="0"/>
                <a:ea typeface="Apple Color Emoji" pitchFamily="2" charset="0"/>
              </a:rPr>
              <a:t>the</a:t>
            </a:r>
            <a:r>
              <a:rPr lang="tr-TR" sz="2800" b="1" dirty="0">
                <a:solidFill>
                  <a:srgbClr val="FF0000"/>
                </a:solidFill>
                <a:latin typeface="Apple Color Emoji" pitchFamily="2" charset="0"/>
                <a:ea typeface="Apple Color Emoji" pitchFamily="2" charset="0"/>
              </a:rPr>
              <a:t> </a:t>
            </a:r>
            <a:r>
              <a:rPr lang="tr-TR" sz="2800" b="1" dirty="0" err="1">
                <a:solidFill>
                  <a:srgbClr val="FF0000"/>
                </a:solidFill>
                <a:latin typeface="Apple Color Emoji" pitchFamily="2" charset="0"/>
                <a:ea typeface="Apple Color Emoji" pitchFamily="2" charset="0"/>
              </a:rPr>
              <a:t>lab</a:t>
            </a:r>
            <a:r>
              <a:rPr lang="tr-TR" sz="2800" b="1" dirty="0">
                <a:solidFill>
                  <a:srgbClr val="FF0000"/>
                </a:solidFill>
                <a:latin typeface="Apple Color Emoji" pitchFamily="2" charset="0"/>
                <a:ea typeface="Apple Color Emoji" pitchFamily="2" charset="0"/>
              </a:rPr>
              <a:t> </a:t>
            </a:r>
            <a:r>
              <a:rPr lang="tr-TR" sz="2800" b="1" dirty="0" err="1">
                <a:solidFill>
                  <a:srgbClr val="FF0000"/>
                </a:solidFill>
                <a:latin typeface="Apple Color Emoji" pitchFamily="2" charset="0"/>
                <a:ea typeface="Apple Color Emoji" pitchFamily="2" charset="0"/>
              </a:rPr>
              <a:t>results</a:t>
            </a:r>
            <a:endParaRPr lang="tr-TR" sz="2800" b="1" dirty="0">
              <a:solidFill>
                <a:srgbClr val="FF0000"/>
              </a:solidFill>
              <a:latin typeface="Apple Color Emoji" pitchFamily="2" charset="0"/>
              <a:ea typeface="Apple Color Emoji" pitchFamily="2" charset="0"/>
            </a:endParaRPr>
          </a:p>
        </p:txBody>
      </p:sp>
      <p:sp>
        <p:nvSpPr>
          <p:cNvPr id="3" name="İçerik Yer Tutucusu 2">
            <a:extLst>
              <a:ext uri="{FF2B5EF4-FFF2-40B4-BE49-F238E27FC236}">
                <a16:creationId xmlns:a16="http://schemas.microsoft.com/office/drawing/2014/main" id="{EAEB4E47-3C5D-6B45-8CEE-5147F08A7834}"/>
              </a:ext>
            </a:extLst>
          </p:cNvPr>
          <p:cNvSpPr>
            <a:spLocks noGrp="1"/>
          </p:cNvSpPr>
          <p:nvPr>
            <p:ph idx="1"/>
          </p:nvPr>
        </p:nvSpPr>
        <p:spPr/>
        <p:txBody>
          <a:bodyPr/>
          <a:lstStyle/>
          <a:p>
            <a:r>
              <a:rPr lang="tr-TR" dirty="0"/>
              <a:t>CBC!</a:t>
            </a:r>
          </a:p>
        </p:txBody>
      </p:sp>
      <p:pic>
        <p:nvPicPr>
          <p:cNvPr id="4" name="Resim 3">
            <a:extLst>
              <a:ext uri="{FF2B5EF4-FFF2-40B4-BE49-F238E27FC236}">
                <a16:creationId xmlns:a16="http://schemas.microsoft.com/office/drawing/2014/main" id="{6936D71E-08E5-3541-8D8A-9F2CF13AB2FB}"/>
              </a:ext>
            </a:extLst>
          </p:cNvPr>
          <p:cNvPicPr>
            <a:picLocks noChangeAspect="1"/>
          </p:cNvPicPr>
          <p:nvPr/>
        </p:nvPicPr>
        <p:blipFill rotWithShape="1">
          <a:blip r:embed="rId2"/>
          <a:srcRect r="4755"/>
          <a:stretch/>
        </p:blipFill>
        <p:spPr>
          <a:xfrm>
            <a:off x="986606" y="2858689"/>
            <a:ext cx="7700194" cy="2512219"/>
          </a:xfrm>
          <a:prstGeom prst="rect">
            <a:avLst/>
          </a:prstGeom>
        </p:spPr>
      </p:pic>
    </p:spTree>
    <p:extLst>
      <p:ext uri="{BB962C8B-B14F-4D97-AF65-F5344CB8AC3E}">
        <p14:creationId xmlns:p14="http://schemas.microsoft.com/office/powerpoint/2010/main" val="3964153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E94412-93C2-784F-9BA7-7D7BA5562050}"/>
              </a:ext>
            </a:extLst>
          </p:cNvPr>
          <p:cNvSpPr>
            <a:spLocks noGrp="1"/>
          </p:cNvSpPr>
          <p:nvPr>
            <p:ph type="title"/>
          </p:nvPr>
        </p:nvSpPr>
        <p:spPr/>
        <p:txBody>
          <a:bodyPr>
            <a:normAutofit fontScale="90000"/>
          </a:bodyPr>
          <a:lstStyle/>
          <a:p>
            <a:r>
              <a:rPr lang="tr-TR" dirty="0" err="1">
                <a:solidFill>
                  <a:srgbClr val="FF0000"/>
                </a:solidFill>
              </a:rPr>
              <a:t>Hints</a:t>
            </a:r>
            <a:r>
              <a:rPr lang="tr-TR" dirty="0">
                <a:solidFill>
                  <a:srgbClr val="FF0000"/>
                </a:solidFill>
              </a:rPr>
              <a:t> </a:t>
            </a:r>
            <a:r>
              <a:rPr lang="tr-TR" dirty="0" err="1">
                <a:solidFill>
                  <a:srgbClr val="FF0000"/>
                </a:solidFill>
              </a:rPr>
              <a:t>for</a:t>
            </a:r>
            <a:r>
              <a:rPr lang="tr-TR" dirty="0">
                <a:solidFill>
                  <a:srgbClr val="FF0000"/>
                </a:solidFill>
              </a:rPr>
              <a:t> </a:t>
            </a:r>
            <a:r>
              <a:rPr lang="tr-TR" dirty="0" err="1">
                <a:solidFill>
                  <a:srgbClr val="FF0000"/>
                </a:solidFill>
              </a:rPr>
              <a:t>diagnosis</a:t>
            </a:r>
            <a:br>
              <a:rPr lang="tr-TR" dirty="0">
                <a:solidFill>
                  <a:srgbClr val="FF0000"/>
                </a:solidFill>
              </a:rPr>
            </a:br>
            <a:r>
              <a:rPr lang="tr-TR" dirty="0" err="1">
                <a:solidFill>
                  <a:srgbClr val="FF0000"/>
                </a:solidFill>
              </a:rPr>
              <a:t>Reticulocyte</a:t>
            </a:r>
            <a:r>
              <a:rPr lang="tr-TR" dirty="0">
                <a:solidFill>
                  <a:srgbClr val="FF0000"/>
                </a:solidFill>
              </a:rPr>
              <a:t> </a:t>
            </a:r>
            <a:r>
              <a:rPr lang="tr-TR" dirty="0" err="1">
                <a:solidFill>
                  <a:srgbClr val="FF0000"/>
                </a:solidFill>
              </a:rPr>
              <a:t>and</a:t>
            </a:r>
            <a:r>
              <a:rPr lang="tr-TR" dirty="0">
                <a:solidFill>
                  <a:srgbClr val="FF0000"/>
                </a:solidFill>
              </a:rPr>
              <a:t> Blood </a:t>
            </a:r>
            <a:r>
              <a:rPr lang="tr-TR" dirty="0" err="1">
                <a:solidFill>
                  <a:srgbClr val="FF0000"/>
                </a:solidFill>
              </a:rPr>
              <a:t>smear</a:t>
            </a:r>
            <a:endParaRPr lang="tr-TR" dirty="0">
              <a:solidFill>
                <a:srgbClr val="FF0000"/>
              </a:solidFill>
            </a:endParaRPr>
          </a:p>
        </p:txBody>
      </p:sp>
      <p:pic>
        <p:nvPicPr>
          <p:cNvPr id="4" name="İçerik Yer Tutucusu 3">
            <a:extLst>
              <a:ext uri="{FF2B5EF4-FFF2-40B4-BE49-F238E27FC236}">
                <a16:creationId xmlns:a16="http://schemas.microsoft.com/office/drawing/2014/main" id="{DE112E50-092D-2446-BFAC-FDD3B48F9080}"/>
              </a:ext>
            </a:extLst>
          </p:cNvPr>
          <p:cNvPicPr>
            <a:picLocks noGrp="1" noChangeAspect="1"/>
          </p:cNvPicPr>
          <p:nvPr>
            <p:ph idx="1"/>
          </p:nvPr>
        </p:nvPicPr>
        <p:blipFill>
          <a:blip r:embed="rId2"/>
          <a:stretch>
            <a:fillRect/>
          </a:stretch>
        </p:blipFill>
        <p:spPr>
          <a:xfrm>
            <a:off x="457200" y="1685777"/>
            <a:ext cx="8503255" cy="1995833"/>
          </a:xfrm>
          <a:prstGeom prst="rect">
            <a:avLst/>
          </a:prstGeom>
        </p:spPr>
      </p:pic>
      <p:pic>
        <p:nvPicPr>
          <p:cNvPr id="5" name="Resim 4">
            <a:extLst>
              <a:ext uri="{FF2B5EF4-FFF2-40B4-BE49-F238E27FC236}">
                <a16:creationId xmlns:a16="http://schemas.microsoft.com/office/drawing/2014/main" id="{AB151A19-6AB0-7344-877C-0BF6B3972346}"/>
              </a:ext>
            </a:extLst>
          </p:cNvPr>
          <p:cNvPicPr>
            <a:picLocks noChangeAspect="1"/>
          </p:cNvPicPr>
          <p:nvPr/>
        </p:nvPicPr>
        <p:blipFill rotWithShape="1">
          <a:blip r:embed="rId3"/>
          <a:srcRect r="4335"/>
          <a:stretch/>
        </p:blipFill>
        <p:spPr>
          <a:xfrm>
            <a:off x="730855" y="3844678"/>
            <a:ext cx="8229600" cy="2655090"/>
          </a:xfrm>
          <a:prstGeom prst="rect">
            <a:avLst/>
          </a:prstGeom>
        </p:spPr>
      </p:pic>
      <p:sp>
        <p:nvSpPr>
          <p:cNvPr id="6" name="Metin kutusu 5">
            <a:extLst>
              <a:ext uri="{FF2B5EF4-FFF2-40B4-BE49-F238E27FC236}">
                <a16:creationId xmlns:a16="http://schemas.microsoft.com/office/drawing/2014/main" id="{832C48C7-605F-874A-ADAA-4FDB3506A872}"/>
              </a:ext>
            </a:extLst>
          </p:cNvPr>
          <p:cNvSpPr txBox="1"/>
          <p:nvPr/>
        </p:nvSpPr>
        <p:spPr>
          <a:xfrm>
            <a:off x="6372200" y="6488668"/>
            <a:ext cx="2755241" cy="369332"/>
          </a:xfrm>
          <a:prstGeom prst="rect">
            <a:avLst/>
          </a:prstGeom>
          <a:noFill/>
        </p:spPr>
        <p:txBody>
          <a:bodyPr wrap="none" rtlCol="0">
            <a:spAutoFit/>
          </a:bodyPr>
          <a:lstStyle/>
          <a:p>
            <a:r>
              <a:rPr lang="tr-TR" b="1" dirty="0" err="1"/>
              <a:t>William’s</a:t>
            </a:r>
            <a:r>
              <a:rPr lang="tr-TR" b="1" dirty="0"/>
              <a:t> 9th </a:t>
            </a:r>
            <a:r>
              <a:rPr lang="tr-TR" b="1" dirty="0" err="1"/>
              <a:t>ed</a:t>
            </a:r>
            <a:r>
              <a:rPr lang="tr-TR" b="1" dirty="0"/>
              <a:t> </a:t>
            </a:r>
            <a:r>
              <a:rPr lang="tr-TR" b="1" dirty="0" err="1"/>
              <a:t>Chapter</a:t>
            </a:r>
            <a:r>
              <a:rPr lang="tr-TR" b="1" dirty="0"/>
              <a:t> 4 </a:t>
            </a:r>
          </a:p>
        </p:txBody>
      </p:sp>
    </p:spTree>
    <p:extLst>
      <p:ext uri="{BB962C8B-B14F-4D97-AF65-F5344CB8AC3E}">
        <p14:creationId xmlns:p14="http://schemas.microsoft.com/office/powerpoint/2010/main" val="2987032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6D7824-C261-F543-83E8-35E5DD6E20C5}"/>
              </a:ext>
            </a:extLst>
          </p:cNvPr>
          <p:cNvSpPr>
            <a:spLocks noGrp="1"/>
          </p:cNvSpPr>
          <p:nvPr>
            <p:ph type="title"/>
          </p:nvPr>
        </p:nvSpPr>
        <p:spPr/>
        <p:txBody>
          <a:bodyPr/>
          <a:lstStyle/>
          <a:p>
            <a:endParaRPr lang="tr-TR"/>
          </a:p>
        </p:txBody>
      </p:sp>
      <p:grpSp>
        <p:nvGrpSpPr>
          <p:cNvPr id="5" name="Grup 4">
            <a:extLst>
              <a:ext uri="{FF2B5EF4-FFF2-40B4-BE49-F238E27FC236}">
                <a16:creationId xmlns:a16="http://schemas.microsoft.com/office/drawing/2014/main" id="{2BB0EFF0-3C45-7B48-91C2-429B90C2D635}"/>
              </a:ext>
            </a:extLst>
          </p:cNvPr>
          <p:cNvGrpSpPr/>
          <p:nvPr/>
        </p:nvGrpSpPr>
        <p:grpSpPr>
          <a:xfrm>
            <a:off x="457200" y="1624881"/>
            <a:ext cx="8229600" cy="4746738"/>
            <a:chOff x="457200" y="1624881"/>
            <a:chExt cx="8229600" cy="4746738"/>
          </a:xfrm>
        </p:grpSpPr>
        <p:sp>
          <p:nvSpPr>
            <p:cNvPr id="6" name="Serbest Form 5">
              <a:extLst>
                <a:ext uri="{FF2B5EF4-FFF2-40B4-BE49-F238E27FC236}">
                  <a16:creationId xmlns:a16="http://schemas.microsoft.com/office/drawing/2014/main" id="{CCB47313-D6E7-9540-91BF-1F418D48BC13}"/>
                </a:ext>
              </a:extLst>
            </p:cNvPr>
            <p:cNvSpPr/>
            <p:nvPr/>
          </p:nvSpPr>
          <p:spPr>
            <a:xfrm>
              <a:off x="457200" y="1624881"/>
              <a:ext cx="8229600" cy="2199600"/>
            </a:xfrm>
            <a:custGeom>
              <a:avLst/>
              <a:gdLst>
                <a:gd name="connsiteX0" fmla="*/ 0 w 8229600"/>
                <a:gd name="connsiteY0" fmla="*/ 366607 h 2199600"/>
                <a:gd name="connsiteX1" fmla="*/ 366607 w 8229600"/>
                <a:gd name="connsiteY1" fmla="*/ 0 h 2199600"/>
                <a:gd name="connsiteX2" fmla="*/ 7862993 w 8229600"/>
                <a:gd name="connsiteY2" fmla="*/ 0 h 2199600"/>
                <a:gd name="connsiteX3" fmla="*/ 8229600 w 8229600"/>
                <a:gd name="connsiteY3" fmla="*/ 366607 h 2199600"/>
                <a:gd name="connsiteX4" fmla="*/ 8229600 w 8229600"/>
                <a:gd name="connsiteY4" fmla="*/ 1832993 h 2199600"/>
                <a:gd name="connsiteX5" fmla="*/ 7862993 w 8229600"/>
                <a:gd name="connsiteY5" fmla="*/ 2199600 h 2199600"/>
                <a:gd name="connsiteX6" fmla="*/ 366607 w 8229600"/>
                <a:gd name="connsiteY6" fmla="*/ 2199600 h 2199600"/>
                <a:gd name="connsiteX7" fmla="*/ 0 w 8229600"/>
                <a:gd name="connsiteY7" fmla="*/ 1832993 h 2199600"/>
                <a:gd name="connsiteX8" fmla="*/ 0 w 8229600"/>
                <a:gd name="connsiteY8" fmla="*/ 366607 h 219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2199600">
                  <a:moveTo>
                    <a:pt x="0" y="366607"/>
                  </a:moveTo>
                  <a:cubicBezTo>
                    <a:pt x="0" y="164136"/>
                    <a:pt x="164136" y="0"/>
                    <a:pt x="366607" y="0"/>
                  </a:cubicBezTo>
                  <a:lnTo>
                    <a:pt x="7862993" y="0"/>
                  </a:lnTo>
                  <a:cubicBezTo>
                    <a:pt x="8065464" y="0"/>
                    <a:pt x="8229600" y="164136"/>
                    <a:pt x="8229600" y="366607"/>
                  </a:cubicBezTo>
                  <a:lnTo>
                    <a:pt x="8229600" y="1832993"/>
                  </a:lnTo>
                  <a:cubicBezTo>
                    <a:pt x="8229600" y="2035464"/>
                    <a:pt x="8065464" y="2199600"/>
                    <a:pt x="7862993" y="2199600"/>
                  </a:cubicBezTo>
                  <a:lnTo>
                    <a:pt x="366607" y="2199600"/>
                  </a:lnTo>
                  <a:cubicBezTo>
                    <a:pt x="164136" y="2199600"/>
                    <a:pt x="0" y="2035464"/>
                    <a:pt x="0" y="1832993"/>
                  </a:cubicBezTo>
                  <a:lnTo>
                    <a:pt x="0" y="3666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776" tIns="259776" rIns="259776" bIns="259776" numCol="1" spcCol="1270" anchor="ctr" anchorCtr="0">
              <a:noAutofit/>
            </a:bodyPr>
            <a:lstStyle/>
            <a:p>
              <a:pPr marL="0" lvl="0" indent="0" algn="l" defTabSz="1778000">
                <a:lnSpc>
                  <a:spcPct val="90000"/>
                </a:lnSpc>
                <a:spcBef>
                  <a:spcPct val="0"/>
                </a:spcBef>
                <a:spcAft>
                  <a:spcPct val="35000"/>
                </a:spcAft>
                <a:buNone/>
              </a:pPr>
              <a:r>
                <a:rPr lang="tr-TR" sz="4000" kern="1200" dirty="0" err="1"/>
                <a:t>The</a:t>
              </a:r>
              <a:r>
                <a:rPr lang="tr-TR" sz="4000" kern="1200" dirty="0"/>
                <a:t> </a:t>
              </a:r>
              <a:r>
                <a:rPr lang="tr-TR" sz="4000" kern="1200" dirty="0" err="1"/>
                <a:t>presentation</a:t>
              </a:r>
              <a:r>
                <a:rPr lang="tr-TR" sz="4000" kern="1200" dirty="0"/>
                <a:t> of a </a:t>
              </a:r>
              <a:r>
                <a:rPr lang="tr-TR" sz="4000" kern="1200" dirty="0" err="1"/>
                <a:t>patient</a:t>
              </a:r>
              <a:r>
                <a:rPr lang="tr-TR" sz="4000" kern="1200" dirty="0"/>
                <a:t> </a:t>
              </a:r>
              <a:r>
                <a:rPr lang="tr-TR" sz="4000" kern="1200" dirty="0" err="1"/>
                <a:t>with</a:t>
              </a:r>
              <a:r>
                <a:rPr lang="tr-TR" sz="4000" kern="1200" dirty="0"/>
                <a:t> </a:t>
              </a:r>
              <a:r>
                <a:rPr lang="tr-TR" sz="4000" kern="1200" dirty="0" err="1"/>
                <a:t>new</a:t>
              </a:r>
              <a:r>
                <a:rPr lang="tr-TR" sz="4000" kern="1200" dirty="0"/>
                <a:t>- </a:t>
              </a:r>
              <a:r>
                <a:rPr lang="tr-TR" sz="4000" kern="1200" dirty="0" err="1"/>
                <a:t>onsetpancytopenia</a:t>
              </a:r>
              <a:r>
                <a:rPr lang="tr-TR" sz="4000" kern="1200" dirty="0"/>
                <a:t> </a:t>
              </a:r>
              <a:r>
                <a:rPr lang="tr-TR" sz="4000" kern="1200" dirty="0" err="1"/>
                <a:t>requires</a:t>
              </a:r>
              <a:r>
                <a:rPr lang="tr-TR" sz="4000" kern="1200" dirty="0"/>
                <a:t> </a:t>
              </a:r>
              <a:r>
                <a:rPr lang="tr-TR" sz="4000" kern="1200" dirty="0" err="1"/>
                <a:t>immediate</a:t>
              </a:r>
              <a:r>
                <a:rPr lang="tr-TR" sz="4000" kern="1200" dirty="0"/>
                <a:t> </a:t>
              </a:r>
              <a:r>
                <a:rPr lang="tr-TR" sz="4000" kern="1200" dirty="0" err="1"/>
                <a:t>medical</a:t>
              </a:r>
              <a:r>
                <a:rPr lang="tr-TR" sz="4000" kern="1200" dirty="0"/>
                <a:t> </a:t>
              </a:r>
              <a:r>
                <a:rPr lang="tr-TR" sz="4000" kern="1200" dirty="0" err="1"/>
                <a:t>attention</a:t>
              </a:r>
              <a:endParaRPr lang="tr-TR" sz="4000" kern="1200" dirty="0"/>
            </a:p>
          </p:txBody>
        </p:sp>
        <p:sp>
          <p:nvSpPr>
            <p:cNvPr id="7" name="Serbest Form 6">
              <a:extLst>
                <a:ext uri="{FF2B5EF4-FFF2-40B4-BE49-F238E27FC236}">
                  <a16:creationId xmlns:a16="http://schemas.microsoft.com/office/drawing/2014/main" id="{1D336407-828B-4F4C-BCA8-E02427743FA4}"/>
                </a:ext>
              </a:extLst>
            </p:cNvPr>
            <p:cNvSpPr/>
            <p:nvPr/>
          </p:nvSpPr>
          <p:spPr>
            <a:xfrm>
              <a:off x="457200" y="4094619"/>
              <a:ext cx="8229600" cy="2277000"/>
            </a:xfrm>
            <a:custGeom>
              <a:avLst/>
              <a:gdLst>
                <a:gd name="connsiteX0" fmla="*/ 0 w 8229600"/>
                <a:gd name="connsiteY0" fmla="*/ 0 h 2277000"/>
                <a:gd name="connsiteX1" fmla="*/ 8229600 w 8229600"/>
                <a:gd name="connsiteY1" fmla="*/ 0 h 2277000"/>
                <a:gd name="connsiteX2" fmla="*/ 8229600 w 8229600"/>
                <a:gd name="connsiteY2" fmla="*/ 2277000 h 2277000"/>
                <a:gd name="connsiteX3" fmla="*/ 0 w 8229600"/>
                <a:gd name="connsiteY3" fmla="*/ 2277000 h 2277000"/>
                <a:gd name="connsiteX4" fmla="*/ 0 w 8229600"/>
                <a:gd name="connsiteY4" fmla="*/ 0 h 227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2277000">
                  <a:moveTo>
                    <a:pt x="0" y="0"/>
                  </a:moveTo>
                  <a:lnTo>
                    <a:pt x="8229600" y="0"/>
                  </a:lnTo>
                  <a:lnTo>
                    <a:pt x="8229600" y="2277000"/>
                  </a:lnTo>
                  <a:lnTo>
                    <a:pt x="0" y="2277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1290"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tr-TR" sz="3100" kern="1200" dirty="0" err="1"/>
                <a:t>In</a:t>
              </a:r>
              <a:r>
                <a:rPr lang="tr-TR" sz="3100" kern="1200" dirty="0"/>
                <a:t> </a:t>
              </a:r>
              <a:r>
                <a:rPr lang="tr-TR" sz="3100" kern="1200" dirty="0" err="1"/>
                <a:t>formulating</a:t>
              </a:r>
              <a:r>
                <a:rPr lang="tr-TR" sz="3100" kern="1200" dirty="0"/>
                <a:t> an </a:t>
              </a:r>
              <a:r>
                <a:rPr lang="tr-TR" sz="3100" kern="1200" dirty="0" err="1"/>
                <a:t>approach</a:t>
              </a:r>
              <a:r>
                <a:rPr lang="tr-TR" sz="3100" kern="1200" dirty="0"/>
                <a:t> </a:t>
              </a:r>
              <a:r>
                <a:rPr lang="tr-TR" sz="3100" kern="1200" dirty="0" err="1"/>
                <a:t>to</a:t>
              </a:r>
              <a:r>
                <a:rPr lang="tr-TR" sz="3100" kern="1200" dirty="0"/>
                <a:t> a </a:t>
              </a:r>
              <a:r>
                <a:rPr lang="tr-TR" sz="3100" kern="1200" dirty="0" err="1"/>
                <a:t>patient</a:t>
              </a:r>
              <a:r>
                <a:rPr lang="tr-TR" sz="3100" kern="1200" dirty="0"/>
                <a:t> </a:t>
              </a:r>
              <a:r>
                <a:rPr lang="tr-TR" sz="3100" kern="1200" dirty="0" err="1"/>
                <a:t>who</a:t>
              </a:r>
              <a:r>
                <a:rPr lang="tr-TR" sz="3100" kern="1200" dirty="0"/>
                <a:t> </a:t>
              </a:r>
              <a:r>
                <a:rPr lang="tr-TR" sz="3100" kern="1200" dirty="0" err="1"/>
                <a:t>presents</a:t>
              </a:r>
              <a:r>
                <a:rPr lang="tr-TR" sz="3100" kern="1200" dirty="0"/>
                <a:t> </a:t>
              </a:r>
              <a:r>
                <a:rPr lang="tr-TR" sz="3100" kern="1200" dirty="0" err="1"/>
                <a:t>with</a:t>
              </a:r>
              <a:r>
                <a:rPr lang="tr-TR" sz="3100" kern="1200" dirty="0"/>
                <a:t> a </a:t>
              </a:r>
              <a:r>
                <a:rPr lang="tr-TR" sz="3100" kern="1200" dirty="0" err="1"/>
                <a:t>combination</a:t>
              </a:r>
              <a:r>
                <a:rPr lang="tr-TR" sz="3100" kern="1200" dirty="0"/>
                <a:t> of </a:t>
              </a:r>
              <a:r>
                <a:rPr lang="tr-TR" sz="3100" kern="1200" dirty="0" err="1"/>
                <a:t>anemia</a:t>
              </a:r>
              <a:r>
                <a:rPr lang="tr-TR" sz="3100" kern="1200" dirty="0"/>
                <a:t>, </a:t>
              </a:r>
              <a:r>
                <a:rPr lang="tr-TR" sz="3100" kern="1200" dirty="0" err="1"/>
                <a:t>thrombocytopenia</a:t>
              </a:r>
              <a:r>
                <a:rPr lang="tr-TR" sz="3100" kern="1200" dirty="0"/>
                <a:t> </a:t>
              </a:r>
              <a:r>
                <a:rPr lang="tr-TR" sz="3100" kern="1200" dirty="0" err="1"/>
                <a:t>and</a:t>
              </a:r>
              <a:r>
                <a:rPr lang="tr-TR" sz="3100" kern="1200" dirty="0"/>
                <a:t> </a:t>
              </a:r>
              <a:r>
                <a:rPr lang="tr-TR" sz="3100" kern="1200" dirty="0" err="1"/>
                <a:t>leukopenia</a:t>
              </a:r>
              <a:r>
                <a:rPr lang="tr-TR" sz="3100" kern="1200" dirty="0"/>
                <a:t> it is </a:t>
              </a:r>
              <a:r>
                <a:rPr lang="tr-TR" sz="3100" kern="1200" dirty="0" err="1"/>
                <a:t>useful</a:t>
              </a:r>
              <a:r>
                <a:rPr lang="tr-TR" sz="3100" kern="1200" dirty="0"/>
                <a:t> </a:t>
              </a:r>
              <a:r>
                <a:rPr lang="tr-TR" sz="3100" kern="1200" dirty="0" err="1"/>
                <a:t>to</a:t>
              </a:r>
              <a:r>
                <a:rPr lang="tr-TR" sz="3100" kern="1200" dirty="0"/>
                <a:t> </a:t>
              </a:r>
              <a:r>
                <a:rPr lang="tr-TR" sz="3100" kern="1200" dirty="0" err="1"/>
                <a:t>think</a:t>
              </a:r>
              <a:r>
                <a:rPr lang="tr-TR" sz="3100" kern="1200" dirty="0"/>
                <a:t> </a:t>
              </a:r>
              <a:r>
                <a:rPr lang="tr-TR" sz="3100" kern="1200" dirty="0" err="1"/>
                <a:t>the</a:t>
              </a:r>
              <a:r>
                <a:rPr lang="tr-TR" sz="3100" kern="1200" dirty="0"/>
                <a:t> </a:t>
              </a:r>
              <a:r>
                <a:rPr lang="tr-TR" sz="3100" kern="1200" dirty="0" err="1"/>
                <a:t>pathophysiology</a:t>
              </a:r>
              <a:r>
                <a:rPr lang="tr-TR" sz="3100" kern="1200" dirty="0"/>
                <a:t> in </a:t>
              </a:r>
              <a:r>
                <a:rPr lang="tr-TR" sz="3100" kern="1200" dirty="0" err="1"/>
                <a:t>mechanistic</a:t>
              </a:r>
              <a:r>
                <a:rPr lang="tr-TR" sz="3100" kern="1200" dirty="0"/>
                <a:t> </a:t>
              </a:r>
              <a:r>
                <a:rPr lang="tr-TR" sz="3100" kern="1200" dirty="0" err="1"/>
                <a:t>terms</a:t>
              </a:r>
              <a:endParaRPr lang="tr-TR" sz="3100" kern="1200" dirty="0"/>
            </a:p>
          </p:txBody>
        </p:sp>
      </p:grpSp>
    </p:spTree>
    <p:extLst>
      <p:ext uri="{BB962C8B-B14F-4D97-AF65-F5344CB8AC3E}">
        <p14:creationId xmlns:p14="http://schemas.microsoft.com/office/powerpoint/2010/main" val="2082035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DD3390-A0DB-9243-9F01-799CAB0A2BCA}"/>
              </a:ext>
            </a:extLst>
          </p:cNvPr>
          <p:cNvSpPr>
            <a:spLocks noGrp="1"/>
          </p:cNvSpPr>
          <p:nvPr>
            <p:ph type="title"/>
          </p:nvPr>
        </p:nvSpPr>
        <p:spPr>
          <a:xfrm>
            <a:off x="0" y="274638"/>
            <a:ext cx="8229600" cy="1143000"/>
          </a:xfrm>
        </p:spPr>
        <p:txBody>
          <a:bodyPr/>
          <a:lstStyle/>
          <a:p>
            <a:r>
              <a:rPr lang="tr-TR" dirty="0" err="1">
                <a:solidFill>
                  <a:srgbClr val="FF0000"/>
                </a:solidFill>
              </a:rPr>
              <a:t>Pancytopenia</a:t>
            </a:r>
            <a:endParaRPr lang="tr-TR" dirty="0">
              <a:solidFill>
                <a:srgbClr val="FF0000"/>
              </a:solidFill>
            </a:endParaRPr>
          </a:p>
        </p:txBody>
      </p:sp>
      <p:graphicFrame>
        <p:nvGraphicFramePr>
          <p:cNvPr id="4" name="İçerik Yer Tutucusu 3">
            <a:extLst>
              <a:ext uri="{FF2B5EF4-FFF2-40B4-BE49-F238E27FC236}">
                <a16:creationId xmlns:a16="http://schemas.microsoft.com/office/drawing/2014/main" id="{92D9046F-B2ED-CF4D-8682-ACF5F07E9F83}"/>
              </a:ext>
            </a:extLst>
          </p:cNvPr>
          <p:cNvGraphicFramePr>
            <a:graphicFrameLocks noGrp="1"/>
          </p:cNvGraphicFramePr>
          <p:nvPr>
            <p:ph idx="1"/>
            <p:extLst>
              <p:ext uri="{D42A27DB-BD31-4B8C-83A1-F6EECF244321}">
                <p14:modId xmlns:p14="http://schemas.microsoft.com/office/powerpoint/2010/main" val="81143076"/>
              </p:ext>
            </p:extLst>
          </p:nvPr>
        </p:nvGraphicFramePr>
        <p:xfrm>
          <a:off x="-324544" y="1417638"/>
          <a:ext cx="9468544"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5986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3D8C45-EB1C-2E4E-A63A-5DBED8D662AA}"/>
              </a:ext>
            </a:extLst>
          </p:cNvPr>
          <p:cNvSpPr>
            <a:spLocks noGrp="1"/>
          </p:cNvSpPr>
          <p:nvPr>
            <p:ph type="title"/>
          </p:nvPr>
        </p:nvSpPr>
        <p:spPr>
          <a:xfrm>
            <a:off x="457200" y="274638"/>
            <a:ext cx="8686800" cy="1143000"/>
          </a:xfrm>
        </p:spPr>
        <p:txBody>
          <a:bodyPr>
            <a:normAutofit fontScale="90000"/>
          </a:bodyPr>
          <a:lstStyle/>
          <a:p>
            <a:r>
              <a:rPr lang="tr-TR" dirty="0" err="1"/>
              <a:t>Acquired</a:t>
            </a:r>
            <a:r>
              <a:rPr lang="tr-TR" dirty="0"/>
              <a:t> </a:t>
            </a:r>
            <a:r>
              <a:rPr lang="tr-TR" dirty="0" err="1"/>
              <a:t>Pancytopenia</a:t>
            </a:r>
            <a:br>
              <a:rPr lang="tr-TR" dirty="0"/>
            </a:br>
            <a:r>
              <a:rPr lang="tr-TR" sz="4000" b="1" dirty="0">
                <a:solidFill>
                  <a:srgbClr val="FF0000"/>
                </a:solidFill>
              </a:rPr>
              <a:t>Bone </a:t>
            </a:r>
            <a:r>
              <a:rPr lang="tr-TR" sz="4000" b="1" dirty="0" err="1">
                <a:solidFill>
                  <a:srgbClr val="FF0000"/>
                </a:solidFill>
              </a:rPr>
              <a:t>Marrow</a:t>
            </a:r>
            <a:r>
              <a:rPr lang="tr-TR" sz="4000" b="1" dirty="0">
                <a:solidFill>
                  <a:srgbClr val="FF0000"/>
                </a:solidFill>
              </a:rPr>
              <a:t> </a:t>
            </a:r>
            <a:r>
              <a:rPr lang="tr-TR" sz="4000" b="1" dirty="0" err="1">
                <a:solidFill>
                  <a:srgbClr val="FF0000"/>
                </a:solidFill>
              </a:rPr>
              <a:t>infiltration</a:t>
            </a:r>
            <a:r>
              <a:rPr lang="tr-TR" sz="4000" b="1" dirty="0">
                <a:solidFill>
                  <a:srgbClr val="FF0000"/>
                </a:solidFill>
              </a:rPr>
              <a:t> /</a:t>
            </a:r>
            <a:r>
              <a:rPr lang="tr-TR" sz="4000" b="1" dirty="0" err="1">
                <a:solidFill>
                  <a:srgbClr val="FF0000"/>
                </a:solidFill>
              </a:rPr>
              <a:t>replacement</a:t>
            </a:r>
            <a:endParaRPr lang="tr-TR" sz="4000" b="1" dirty="0">
              <a:solidFill>
                <a:srgbClr val="FF0000"/>
              </a:solidFill>
            </a:endParaRPr>
          </a:p>
        </p:txBody>
      </p:sp>
      <p:graphicFrame>
        <p:nvGraphicFramePr>
          <p:cNvPr id="4" name="İçerik Yer Tutucusu 3">
            <a:extLst>
              <a:ext uri="{FF2B5EF4-FFF2-40B4-BE49-F238E27FC236}">
                <a16:creationId xmlns:a16="http://schemas.microsoft.com/office/drawing/2014/main" id="{64DE0A09-E6B5-B744-852E-92616D79AF05}"/>
              </a:ext>
            </a:extLst>
          </p:cNvPr>
          <p:cNvGraphicFramePr>
            <a:graphicFrameLocks noGrp="1"/>
          </p:cNvGraphicFramePr>
          <p:nvPr>
            <p:ph idx="1"/>
            <p:extLst>
              <p:ext uri="{D42A27DB-BD31-4B8C-83A1-F6EECF244321}">
                <p14:modId xmlns:p14="http://schemas.microsoft.com/office/powerpoint/2010/main" val="24195198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3296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3D8C45-EB1C-2E4E-A63A-5DBED8D662AA}"/>
              </a:ext>
            </a:extLst>
          </p:cNvPr>
          <p:cNvSpPr>
            <a:spLocks noGrp="1"/>
          </p:cNvSpPr>
          <p:nvPr>
            <p:ph type="title"/>
          </p:nvPr>
        </p:nvSpPr>
        <p:spPr/>
        <p:txBody>
          <a:bodyPr>
            <a:normAutofit fontScale="90000"/>
          </a:bodyPr>
          <a:lstStyle/>
          <a:p>
            <a:r>
              <a:rPr lang="tr-TR" dirty="0" err="1"/>
              <a:t>Acquired</a:t>
            </a:r>
            <a:r>
              <a:rPr lang="tr-TR" dirty="0"/>
              <a:t> </a:t>
            </a:r>
            <a:r>
              <a:rPr lang="tr-TR" dirty="0" err="1"/>
              <a:t>Pancytopenia</a:t>
            </a:r>
            <a:br>
              <a:rPr lang="tr-TR" dirty="0"/>
            </a:br>
            <a:r>
              <a:rPr lang="tr-TR" sz="5300" dirty="0">
                <a:solidFill>
                  <a:srgbClr val="FF0000"/>
                </a:solidFill>
                <a:latin typeface="Apple Color Emoji" pitchFamily="2" charset="0"/>
                <a:ea typeface="Apple Color Emoji" pitchFamily="2" charset="0"/>
              </a:rPr>
              <a:t>Bone </a:t>
            </a:r>
            <a:r>
              <a:rPr lang="tr-TR" sz="5300" dirty="0" err="1">
                <a:solidFill>
                  <a:srgbClr val="FF0000"/>
                </a:solidFill>
                <a:latin typeface="Apple Color Emoji" pitchFamily="2" charset="0"/>
                <a:ea typeface="Apple Color Emoji" pitchFamily="2" charset="0"/>
              </a:rPr>
              <a:t>Marrow</a:t>
            </a:r>
            <a:r>
              <a:rPr lang="tr-TR" sz="5300" dirty="0">
                <a:solidFill>
                  <a:srgbClr val="FF0000"/>
                </a:solidFill>
                <a:latin typeface="Apple Color Emoji" pitchFamily="2" charset="0"/>
                <a:ea typeface="Apple Color Emoji" pitchFamily="2" charset="0"/>
              </a:rPr>
              <a:t> </a:t>
            </a:r>
            <a:r>
              <a:rPr lang="tr-TR" sz="5300" dirty="0" err="1">
                <a:solidFill>
                  <a:srgbClr val="FF0000"/>
                </a:solidFill>
                <a:latin typeface="Apple Color Emoji" pitchFamily="2" charset="0"/>
                <a:ea typeface="Apple Color Emoji" pitchFamily="2" charset="0"/>
              </a:rPr>
              <a:t>Failure</a:t>
            </a:r>
            <a:endParaRPr lang="tr-TR" sz="5300" dirty="0">
              <a:solidFill>
                <a:srgbClr val="FF0000"/>
              </a:solidFill>
              <a:latin typeface="Apple Color Emoji" pitchFamily="2" charset="0"/>
              <a:ea typeface="Apple Color Emoji" pitchFamily="2" charset="0"/>
            </a:endParaRPr>
          </a:p>
        </p:txBody>
      </p:sp>
      <p:graphicFrame>
        <p:nvGraphicFramePr>
          <p:cNvPr id="4" name="İçerik Yer Tutucusu 3">
            <a:extLst>
              <a:ext uri="{FF2B5EF4-FFF2-40B4-BE49-F238E27FC236}">
                <a16:creationId xmlns:a16="http://schemas.microsoft.com/office/drawing/2014/main" id="{64DE0A09-E6B5-B744-852E-92616D79AF05}"/>
              </a:ext>
            </a:extLst>
          </p:cNvPr>
          <p:cNvGraphicFramePr>
            <a:graphicFrameLocks noGrp="1"/>
          </p:cNvGraphicFramePr>
          <p:nvPr>
            <p:ph idx="1"/>
            <p:extLst>
              <p:ext uri="{D42A27DB-BD31-4B8C-83A1-F6EECF244321}">
                <p14:modId xmlns:p14="http://schemas.microsoft.com/office/powerpoint/2010/main" val="2744728163"/>
              </p:ext>
            </p:extLst>
          </p:nvPr>
        </p:nvGraphicFramePr>
        <p:xfrm>
          <a:off x="464384" y="1735982"/>
          <a:ext cx="8229600" cy="4863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0438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3D8C45-EB1C-2E4E-A63A-5DBED8D662AA}"/>
              </a:ext>
            </a:extLst>
          </p:cNvPr>
          <p:cNvSpPr>
            <a:spLocks noGrp="1"/>
          </p:cNvSpPr>
          <p:nvPr>
            <p:ph type="title"/>
          </p:nvPr>
        </p:nvSpPr>
        <p:spPr>
          <a:xfrm>
            <a:off x="457200" y="274638"/>
            <a:ext cx="8686800" cy="1143000"/>
          </a:xfrm>
        </p:spPr>
        <p:txBody>
          <a:bodyPr>
            <a:normAutofit fontScale="90000"/>
          </a:bodyPr>
          <a:lstStyle/>
          <a:p>
            <a:r>
              <a:rPr lang="tr-TR" dirty="0" err="1"/>
              <a:t>Acquired</a:t>
            </a:r>
            <a:r>
              <a:rPr lang="tr-TR" dirty="0"/>
              <a:t> </a:t>
            </a:r>
            <a:r>
              <a:rPr lang="tr-TR" dirty="0" err="1"/>
              <a:t>Pancytopenia</a:t>
            </a:r>
            <a:br>
              <a:rPr lang="tr-TR" dirty="0"/>
            </a:br>
            <a:r>
              <a:rPr lang="tr-TR" sz="4000" b="1" dirty="0" err="1">
                <a:solidFill>
                  <a:srgbClr val="FF0000"/>
                </a:solidFill>
              </a:rPr>
              <a:t>Destruction</a:t>
            </a:r>
            <a:r>
              <a:rPr lang="tr-TR" sz="4000" b="1" dirty="0">
                <a:solidFill>
                  <a:srgbClr val="FF0000"/>
                </a:solidFill>
              </a:rPr>
              <a:t>/</a:t>
            </a:r>
            <a:r>
              <a:rPr lang="tr-TR" sz="4000" b="1" dirty="0" err="1">
                <a:solidFill>
                  <a:srgbClr val="FF0000"/>
                </a:solidFill>
              </a:rPr>
              <a:t>Sequestration</a:t>
            </a:r>
            <a:r>
              <a:rPr lang="tr-TR" sz="4000" b="1" dirty="0">
                <a:solidFill>
                  <a:srgbClr val="FF0000"/>
                </a:solidFill>
              </a:rPr>
              <a:t>/</a:t>
            </a:r>
            <a:r>
              <a:rPr lang="tr-TR" sz="4000" b="1" dirty="0" err="1">
                <a:solidFill>
                  <a:srgbClr val="FF0000"/>
                </a:solidFill>
              </a:rPr>
              <a:t>Redistribution</a:t>
            </a:r>
            <a:endParaRPr lang="tr-TR" sz="4000" b="1" dirty="0">
              <a:solidFill>
                <a:srgbClr val="FF0000"/>
              </a:solidFill>
            </a:endParaRPr>
          </a:p>
        </p:txBody>
      </p:sp>
      <p:graphicFrame>
        <p:nvGraphicFramePr>
          <p:cNvPr id="4" name="İçerik Yer Tutucusu 3">
            <a:extLst>
              <a:ext uri="{FF2B5EF4-FFF2-40B4-BE49-F238E27FC236}">
                <a16:creationId xmlns:a16="http://schemas.microsoft.com/office/drawing/2014/main" id="{64DE0A09-E6B5-B744-852E-92616D79AF05}"/>
              </a:ext>
            </a:extLst>
          </p:cNvPr>
          <p:cNvGraphicFramePr>
            <a:graphicFrameLocks noGrp="1"/>
          </p:cNvGraphicFramePr>
          <p:nvPr>
            <p:ph idx="1"/>
            <p:extLst>
              <p:ext uri="{D42A27DB-BD31-4B8C-83A1-F6EECF244321}">
                <p14:modId xmlns:p14="http://schemas.microsoft.com/office/powerpoint/2010/main" val="201491283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072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270FE0-3322-4F40-A4D2-A1DAFBBCF47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5644DAE-5FAE-324A-A578-ED0DB535CBC6}"/>
              </a:ext>
            </a:extLst>
          </p:cNvPr>
          <p:cNvSpPr>
            <a:spLocks noGrp="1"/>
          </p:cNvSpPr>
          <p:nvPr>
            <p:ph idx="1"/>
          </p:nvPr>
        </p:nvSpPr>
        <p:spPr/>
        <p:txBody>
          <a:bodyPr/>
          <a:lstStyle/>
          <a:p>
            <a:endParaRPr lang="tr-TR"/>
          </a:p>
        </p:txBody>
      </p:sp>
      <p:graphicFrame>
        <p:nvGraphicFramePr>
          <p:cNvPr id="4" name="Diyagram 3">
            <a:extLst>
              <a:ext uri="{FF2B5EF4-FFF2-40B4-BE49-F238E27FC236}">
                <a16:creationId xmlns:a16="http://schemas.microsoft.com/office/drawing/2014/main" id="{6C60A7C0-1AD5-274B-AEE6-9110F6014540}"/>
              </a:ext>
            </a:extLst>
          </p:cNvPr>
          <p:cNvGraphicFramePr/>
          <p:nvPr>
            <p:extLst>
              <p:ext uri="{D42A27DB-BD31-4B8C-83A1-F6EECF244321}">
                <p14:modId xmlns:p14="http://schemas.microsoft.com/office/powerpoint/2010/main" val="1430374276"/>
              </p:ext>
            </p:extLst>
          </p:nvPr>
        </p:nvGraphicFramePr>
        <p:xfrm>
          <a:off x="230832" y="1396999"/>
          <a:ext cx="8229600" cy="5056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6241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74638"/>
            <a:ext cx="8964488" cy="1143000"/>
          </a:xfrm>
        </p:spPr>
        <p:txBody>
          <a:bodyPr>
            <a:normAutofit fontScale="90000"/>
          </a:bodyPr>
          <a:lstStyle/>
          <a:p>
            <a:r>
              <a:rPr lang="tr-TR" dirty="0" err="1"/>
              <a:t>Pancytopenia</a:t>
            </a:r>
            <a:r>
              <a:rPr lang="tr-TR" dirty="0"/>
              <a:t> </a:t>
            </a:r>
            <a:r>
              <a:rPr lang="tr-TR" dirty="0" err="1"/>
              <a:t>differential</a:t>
            </a:r>
            <a:r>
              <a:rPr lang="tr-TR" dirty="0"/>
              <a:t> </a:t>
            </a:r>
            <a:r>
              <a:rPr lang="tr-TR" dirty="0" err="1"/>
              <a:t>diagnosis</a:t>
            </a:r>
            <a:r>
              <a:rPr lang="tr-TR" dirty="0">
                <a:sym typeface="Wingdings" pitchFamily="2" charset="2"/>
              </a:rPr>
              <a:t>Bone </a:t>
            </a:r>
            <a:r>
              <a:rPr lang="tr-TR" dirty="0" err="1">
                <a:sym typeface="Wingdings" pitchFamily="2" charset="2"/>
              </a:rPr>
              <a:t>marrow</a:t>
            </a:r>
            <a:r>
              <a:rPr lang="tr-TR" dirty="0">
                <a:sym typeface="Wingdings" pitchFamily="2" charset="2"/>
              </a:rPr>
              <a:t> </a:t>
            </a:r>
            <a:r>
              <a:rPr lang="tr-TR" dirty="0" err="1">
                <a:sym typeface="Wingdings" pitchFamily="2" charset="2"/>
              </a:rPr>
              <a:t>failure</a:t>
            </a:r>
            <a:r>
              <a:rPr lang="tr-TR" dirty="0">
                <a:sym typeface="Wingdings" pitchFamily="2" charset="2"/>
              </a:rPr>
              <a:t> </a:t>
            </a:r>
            <a:r>
              <a:rPr lang="tr-TR" dirty="0" err="1">
                <a:sym typeface="Wingdings" pitchFamily="2" charset="2"/>
              </a:rPr>
              <a:t>syndromes</a:t>
            </a:r>
            <a:endParaRPr lang="tr-T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821122" y="6316662"/>
            <a:ext cx="6667500" cy="5334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23468" y="1412776"/>
            <a:ext cx="8556681" cy="4752528"/>
          </a:xfrm>
          <a:prstGeom prst="rect">
            <a:avLst/>
          </a:prstGeom>
          <a:noFill/>
          <a:ln w="9525">
            <a:noFill/>
            <a:miter lim="800000"/>
            <a:headEnd/>
            <a:tailEnd/>
          </a:ln>
        </p:spPr>
      </p:pic>
    </p:spTree>
    <p:extLst>
      <p:ext uri="{BB962C8B-B14F-4D97-AF65-F5344CB8AC3E}">
        <p14:creationId xmlns:p14="http://schemas.microsoft.com/office/powerpoint/2010/main" val="189080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61779D0F-9A37-0F46-940D-0BA1D6B54658}"/>
              </a:ext>
            </a:extLst>
          </p:cNvPr>
          <p:cNvSpPr>
            <a:spLocks noGrp="1"/>
          </p:cNvSpPr>
          <p:nvPr>
            <p:ph type="title"/>
          </p:nvPr>
        </p:nvSpPr>
        <p:spPr>
          <a:xfrm>
            <a:off x="971600" y="943537"/>
            <a:ext cx="7886700" cy="994172"/>
          </a:xfrm>
        </p:spPr>
        <p:txBody>
          <a:bodyPr/>
          <a:lstStyle/>
          <a:p>
            <a:endParaRPr lang="tr-TR" b="1" dirty="0">
              <a:solidFill>
                <a:srgbClr val="FF0000"/>
              </a:solidFill>
            </a:endParaRPr>
          </a:p>
        </p:txBody>
      </p:sp>
      <p:pic>
        <p:nvPicPr>
          <p:cNvPr id="6" name="Resim 5">
            <a:extLst>
              <a:ext uri="{FF2B5EF4-FFF2-40B4-BE49-F238E27FC236}">
                <a16:creationId xmlns:a16="http://schemas.microsoft.com/office/drawing/2014/main" id="{07CC7143-FF14-8B48-8B7E-4498B89C7219}"/>
              </a:ext>
            </a:extLst>
          </p:cNvPr>
          <p:cNvPicPr>
            <a:picLocks noChangeAspect="1"/>
          </p:cNvPicPr>
          <p:nvPr/>
        </p:nvPicPr>
        <p:blipFill rotWithShape="1">
          <a:blip r:embed="rId2"/>
          <a:srcRect t="11634" b="35601"/>
          <a:stretch/>
        </p:blipFill>
        <p:spPr>
          <a:xfrm>
            <a:off x="467544" y="1927456"/>
            <a:ext cx="7886701" cy="3714277"/>
          </a:xfrm>
          <a:prstGeom prst="rect">
            <a:avLst/>
          </a:prstGeom>
        </p:spPr>
      </p:pic>
    </p:spTree>
    <p:extLst>
      <p:ext uri="{BB962C8B-B14F-4D97-AF65-F5344CB8AC3E}">
        <p14:creationId xmlns:p14="http://schemas.microsoft.com/office/powerpoint/2010/main" val="1213558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087724" y="1189183"/>
            <a:ext cx="4968552" cy="5668817"/>
          </a:xfrm>
          <a:prstGeom prst="rect">
            <a:avLst/>
          </a:prstGeom>
        </p:spPr>
      </p:pic>
      <p:sp>
        <p:nvSpPr>
          <p:cNvPr id="3" name="2 Başlık"/>
          <p:cNvSpPr>
            <a:spLocks noGrp="1"/>
          </p:cNvSpPr>
          <p:nvPr>
            <p:ph type="title"/>
          </p:nvPr>
        </p:nvSpPr>
        <p:spPr/>
        <p:txBody>
          <a:bodyPr/>
          <a:lstStyle/>
          <a:p>
            <a:r>
              <a:rPr lang="tr-TR" b="1" dirty="0" err="1">
                <a:solidFill>
                  <a:srgbClr val="FF0000"/>
                </a:solidFill>
                <a:latin typeface="Aharoni" pitchFamily="2" charset="-79"/>
                <a:cs typeface="Aharoni" pitchFamily="2" charset="-79"/>
              </a:rPr>
              <a:t>Inherited</a:t>
            </a:r>
            <a:r>
              <a:rPr lang="tr-TR" b="1" dirty="0">
                <a:solidFill>
                  <a:srgbClr val="FF0000"/>
                </a:solidFill>
                <a:latin typeface="Aharoni" pitchFamily="2" charset="-79"/>
                <a:cs typeface="Aharoni" pitchFamily="2" charset="-79"/>
              </a:rPr>
              <a:t> </a:t>
            </a:r>
            <a:r>
              <a:rPr lang="tr-TR" b="1" dirty="0" err="1">
                <a:solidFill>
                  <a:srgbClr val="FF0000"/>
                </a:solidFill>
                <a:latin typeface="Aharoni" pitchFamily="2" charset="-79"/>
                <a:cs typeface="Aharoni" pitchFamily="2" charset="-79"/>
              </a:rPr>
              <a:t>or</a:t>
            </a:r>
            <a:r>
              <a:rPr lang="tr-TR" b="1" dirty="0">
                <a:solidFill>
                  <a:srgbClr val="FF0000"/>
                </a:solidFill>
                <a:latin typeface="Aharoni" pitchFamily="2" charset="-79"/>
                <a:cs typeface="Aharoni" pitchFamily="2" charset="-79"/>
              </a:rPr>
              <a:t> </a:t>
            </a:r>
            <a:r>
              <a:rPr lang="tr-TR" b="1" dirty="0" err="1">
                <a:solidFill>
                  <a:srgbClr val="FF0000"/>
                </a:solidFill>
                <a:latin typeface="Aharoni" pitchFamily="2" charset="-79"/>
                <a:cs typeface="Aharoni" pitchFamily="2" charset="-79"/>
              </a:rPr>
              <a:t>Acquired</a:t>
            </a:r>
            <a:endParaRPr lang="tr-TR" b="1" dirty="0">
              <a:solidFill>
                <a:srgbClr val="FF0000"/>
              </a:solidFill>
              <a:latin typeface="Aharoni" pitchFamily="2" charset="-79"/>
              <a:cs typeface="Aharoni" pitchFamily="2" charset="-79"/>
            </a:endParaRPr>
          </a:p>
        </p:txBody>
      </p:sp>
    </p:spTree>
    <p:extLst>
      <p:ext uri="{BB962C8B-B14F-4D97-AF65-F5344CB8AC3E}">
        <p14:creationId xmlns:p14="http://schemas.microsoft.com/office/powerpoint/2010/main" val="1100025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rot="16200000">
            <a:off x="-1409228" y="2425452"/>
            <a:ext cx="5040560" cy="1143000"/>
          </a:xfrm>
        </p:spPr>
        <p:txBody>
          <a:bodyPr/>
          <a:lstStyle/>
          <a:p>
            <a:r>
              <a:rPr lang="tr-TR" b="1" dirty="0" err="1">
                <a:solidFill>
                  <a:srgbClr val="FF0000"/>
                </a:solidFill>
              </a:rPr>
              <a:t>Inherited</a:t>
            </a:r>
            <a:endParaRPr lang="tr-TR" b="1" dirty="0">
              <a:solidFill>
                <a:srgbClr val="FF0000"/>
              </a:solidFill>
            </a:endParaRPr>
          </a:p>
        </p:txBody>
      </p:sp>
      <p:pic>
        <p:nvPicPr>
          <p:cNvPr id="5122" name="Picture 2" descr="An external file that holds a picture, illustration, etc.&#10;Object name is nihms957751f1.jpg"/>
          <p:cNvPicPr>
            <a:picLocks noChangeAspect="1" noChangeArrowheads="1"/>
          </p:cNvPicPr>
          <p:nvPr/>
        </p:nvPicPr>
        <p:blipFill>
          <a:blip r:embed="rId2" cstate="print"/>
          <a:srcRect/>
          <a:stretch>
            <a:fillRect/>
          </a:stretch>
        </p:blipFill>
        <p:spPr bwMode="auto">
          <a:xfrm>
            <a:off x="1691680" y="288932"/>
            <a:ext cx="6696744" cy="5374137"/>
          </a:xfrm>
          <a:prstGeom prst="rect">
            <a:avLst/>
          </a:prstGeom>
          <a:noFill/>
        </p:spPr>
      </p:pic>
      <p:pic>
        <p:nvPicPr>
          <p:cNvPr id="5123" name="Picture 3"/>
          <p:cNvPicPr>
            <a:picLocks noChangeAspect="1" noChangeArrowheads="1"/>
          </p:cNvPicPr>
          <p:nvPr/>
        </p:nvPicPr>
        <p:blipFill>
          <a:blip r:embed="rId3" cstate="print"/>
          <a:srcRect/>
          <a:stretch>
            <a:fillRect/>
          </a:stretch>
        </p:blipFill>
        <p:spPr bwMode="auto">
          <a:xfrm>
            <a:off x="251520" y="5805264"/>
            <a:ext cx="8591550" cy="666750"/>
          </a:xfrm>
          <a:prstGeom prst="rect">
            <a:avLst/>
          </a:prstGeom>
          <a:noFill/>
          <a:ln w="9525">
            <a:noFill/>
            <a:miter lim="800000"/>
            <a:headEnd/>
            <a:tailEnd/>
          </a:ln>
        </p:spPr>
      </p:pic>
    </p:spTree>
    <p:extLst>
      <p:ext uri="{BB962C8B-B14F-4D97-AF65-F5344CB8AC3E}">
        <p14:creationId xmlns:p14="http://schemas.microsoft.com/office/powerpoint/2010/main" val="3166101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rot="16200000">
            <a:off x="-2660563" y="2480035"/>
            <a:ext cx="6078191" cy="1118121"/>
          </a:xfrm>
        </p:spPr>
        <p:txBody>
          <a:bodyPr>
            <a:normAutofit/>
          </a:bodyPr>
          <a:lstStyle/>
          <a:p>
            <a:r>
              <a:rPr lang="tr-TR" sz="4000" b="1" dirty="0">
                <a:solidFill>
                  <a:srgbClr val="FF0000"/>
                </a:solidFill>
                <a:latin typeface="Aharoni" pitchFamily="2" charset="-79"/>
                <a:cs typeface="Aharoni" pitchFamily="2" charset="-79"/>
              </a:rPr>
              <a:t>ACQUIRED</a:t>
            </a:r>
          </a:p>
        </p:txBody>
      </p:sp>
      <p:pic>
        <p:nvPicPr>
          <p:cNvPr id="7169" name="Picture 1"/>
          <p:cNvPicPr>
            <a:picLocks noGrp="1" noChangeAspect="1" noChangeArrowheads="1"/>
          </p:cNvPicPr>
          <p:nvPr>
            <p:ph idx="1"/>
          </p:nvPr>
        </p:nvPicPr>
        <p:blipFill>
          <a:blip r:embed="rId2" cstate="print"/>
          <a:srcRect/>
          <a:stretch>
            <a:fillRect/>
          </a:stretch>
        </p:blipFill>
        <p:spPr bwMode="auto">
          <a:xfrm>
            <a:off x="582716" y="260648"/>
            <a:ext cx="8561284" cy="3717283"/>
          </a:xfrm>
          <a:prstGeom prst="rect">
            <a:avLst/>
          </a:prstGeom>
          <a:noFill/>
          <a:ln w="9525">
            <a:noFill/>
            <a:miter lim="800000"/>
            <a:headEnd/>
            <a:tailEnd/>
          </a:ln>
        </p:spPr>
      </p:pic>
      <p:pic>
        <p:nvPicPr>
          <p:cNvPr id="7170" name="Picture 2"/>
          <p:cNvPicPr>
            <a:picLocks noChangeAspect="1" noChangeArrowheads="1"/>
          </p:cNvPicPr>
          <p:nvPr/>
        </p:nvPicPr>
        <p:blipFill>
          <a:blip r:embed="rId3" cstate="print"/>
          <a:srcRect/>
          <a:stretch>
            <a:fillRect/>
          </a:stretch>
        </p:blipFill>
        <p:spPr bwMode="auto">
          <a:xfrm>
            <a:off x="853430" y="3933056"/>
            <a:ext cx="8290570" cy="2033205"/>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395536" y="6191250"/>
            <a:ext cx="8591550" cy="666750"/>
          </a:xfrm>
          <a:prstGeom prst="rect">
            <a:avLst/>
          </a:prstGeom>
          <a:noFill/>
          <a:ln w="9525">
            <a:noFill/>
            <a:miter lim="800000"/>
            <a:headEnd/>
            <a:tailEnd/>
          </a:ln>
        </p:spPr>
      </p:pic>
    </p:spTree>
    <p:extLst>
      <p:ext uri="{BB962C8B-B14F-4D97-AF65-F5344CB8AC3E}">
        <p14:creationId xmlns:p14="http://schemas.microsoft.com/office/powerpoint/2010/main" val="819426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686800" cy="1143000"/>
          </a:xfrm>
        </p:spPr>
        <p:txBody>
          <a:bodyPr>
            <a:normAutofit fontScale="90000"/>
          </a:bodyPr>
          <a:lstStyle/>
          <a:p>
            <a:r>
              <a:rPr lang="tr-TR" sz="3200" b="1" dirty="0" err="1">
                <a:solidFill>
                  <a:srgbClr val="FF0000"/>
                </a:solidFill>
                <a:latin typeface="Apple Color Emoji" pitchFamily="2" charset="0"/>
                <a:ea typeface="Apple Color Emoji" pitchFamily="2" charset="0"/>
              </a:rPr>
              <a:t>Common</a:t>
            </a:r>
            <a:r>
              <a:rPr lang="tr-TR" sz="3200" b="1" dirty="0">
                <a:solidFill>
                  <a:srgbClr val="FF0000"/>
                </a:solidFill>
                <a:latin typeface="Apple Color Emoji" pitchFamily="2" charset="0"/>
                <a:ea typeface="Apple Color Emoji" pitchFamily="2" charset="0"/>
              </a:rPr>
              <a:t> </a:t>
            </a:r>
            <a:r>
              <a:rPr lang="tr-TR" sz="3200" b="1" dirty="0" err="1">
                <a:solidFill>
                  <a:srgbClr val="FF0000"/>
                </a:solidFill>
                <a:latin typeface="Apple Color Emoji" pitchFamily="2" charset="0"/>
                <a:ea typeface="Apple Color Emoji" pitchFamily="2" charset="0"/>
              </a:rPr>
              <a:t>Procedures</a:t>
            </a:r>
            <a:r>
              <a:rPr lang="tr-TR" sz="3200" b="1" dirty="0">
                <a:solidFill>
                  <a:srgbClr val="FF0000"/>
                </a:solidFill>
                <a:latin typeface="Apple Color Emoji" pitchFamily="2" charset="0"/>
                <a:ea typeface="Apple Color Emoji" pitchFamily="2" charset="0"/>
              </a:rPr>
              <a:t>:</a:t>
            </a:r>
            <a:br>
              <a:rPr lang="tr-TR" sz="3200" b="1" dirty="0">
                <a:solidFill>
                  <a:srgbClr val="FF0000"/>
                </a:solidFill>
                <a:latin typeface="Apple Color Emoji" pitchFamily="2" charset="0"/>
                <a:ea typeface="Apple Color Emoji" pitchFamily="2" charset="0"/>
              </a:rPr>
            </a:br>
            <a:r>
              <a:rPr lang="tr-TR" sz="3200" b="1" dirty="0">
                <a:solidFill>
                  <a:srgbClr val="FF0000"/>
                </a:solidFill>
                <a:latin typeface="Apple Color Emoji" pitchFamily="2" charset="0"/>
                <a:ea typeface="Apple Color Emoji" pitchFamily="2" charset="0"/>
              </a:rPr>
              <a:t> </a:t>
            </a:r>
            <a:br>
              <a:rPr lang="tr-TR" sz="3200" b="1" dirty="0">
                <a:solidFill>
                  <a:srgbClr val="FF0000"/>
                </a:solidFill>
                <a:latin typeface="Apple Color Emoji" pitchFamily="2" charset="0"/>
                <a:ea typeface="Apple Color Emoji" pitchFamily="2" charset="0"/>
              </a:rPr>
            </a:br>
            <a:r>
              <a:rPr lang="tr-TR" sz="3200" b="1" dirty="0" err="1">
                <a:solidFill>
                  <a:srgbClr val="FF0000"/>
                </a:solidFill>
                <a:latin typeface="Apple Color Emoji" pitchFamily="2" charset="0"/>
                <a:ea typeface="Apple Color Emoji" pitchFamily="2" charset="0"/>
              </a:rPr>
              <a:t>History</a:t>
            </a:r>
            <a:r>
              <a:rPr lang="tr-TR" sz="3200" b="1" dirty="0">
                <a:solidFill>
                  <a:srgbClr val="FF0000"/>
                </a:solidFill>
                <a:latin typeface="Apple Color Emoji" pitchFamily="2" charset="0"/>
                <a:ea typeface="Apple Color Emoji" pitchFamily="2" charset="0"/>
              </a:rPr>
              <a:t>, </a:t>
            </a:r>
            <a:r>
              <a:rPr lang="tr-TR" sz="3200" b="1" dirty="0" err="1">
                <a:solidFill>
                  <a:srgbClr val="FF0000"/>
                </a:solidFill>
                <a:latin typeface="Apple Color Emoji" pitchFamily="2" charset="0"/>
                <a:ea typeface="Apple Color Emoji" pitchFamily="2" charset="0"/>
              </a:rPr>
              <a:t>family</a:t>
            </a:r>
            <a:r>
              <a:rPr lang="tr-TR" sz="3200" b="1" dirty="0">
                <a:solidFill>
                  <a:srgbClr val="FF0000"/>
                </a:solidFill>
                <a:latin typeface="Apple Color Emoji" pitchFamily="2" charset="0"/>
                <a:ea typeface="Apple Color Emoji" pitchFamily="2" charset="0"/>
              </a:rPr>
              <a:t> </a:t>
            </a:r>
            <a:r>
              <a:rPr lang="tr-TR" sz="3200" b="1" dirty="0" err="1">
                <a:solidFill>
                  <a:srgbClr val="FF0000"/>
                </a:solidFill>
                <a:latin typeface="Apple Color Emoji" pitchFamily="2" charset="0"/>
                <a:ea typeface="Apple Color Emoji" pitchFamily="2" charset="0"/>
              </a:rPr>
              <a:t>history</a:t>
            </a:r>
            <a:r>
              <a:rPr lang="tr-TR" sz="3200" b="1" dirty="0">
                <a:solidFill>
                  <a:srgbClr val="FF0000"/>
                </a:solidFill>
                <a:latin typeface="Apple Color Emoji" pitchFamily="2" charset="0"/>
                <a:ea typeface="Apple Color Emoji" pitchFamily="2" charset="0"/>
              </a:rPr>
              <a:t> </a:t>
            </a:r>
            <a:r>
              <a:rPr lang="tr-TR" sz="3200" b="1" dirty="0" err="1">
                <a:solidFill>
                  <a:srgbClr val="FF0000"/>
                </a:solidFill>
                <a:latin typeface="Apple Color Emoji" pitchFamily="2" charset="0"/>
                <a:ea typeface="Apple Color Emoji" pitchFamily="2" charset="0"/>
              </a:rPr>
              <a:t>and</a:t>
            </a:r>
            <a:r>
              <a:rPr lang="tr-TR" sz="3200" b="1" dirty="0">
                <a:solidFill>
                  <a:srgbClr val="FF0000"/>
                </a:solidFill>
                <a:latin typeface="Apple Color Emoji" pitchFamily="2" charset="0"/>
                <a:ea typeface="Apple Color Emoji" pitchFamily="2" charset="0"/>
              </a:rPr>
              <a:t> </a:t>
            </a:r>
            <a:r>
              <a:rPr lang="tr-TR" sz="3200" b="1" dirty="0" err="1">
                <a:solidFill>
                  <a:srgbClr val="FF0000"/>
                </a:solidFill>
                <a:latin typeface="Apple Color Emoji" pitchFamily="2" charset="0"/>
                <a:ea typeface="Apple Color Emoji" pitchFamily="2" charset="0"/>
              </a:rPr>
              <a:t>physical</a:t>
            </a:r>
            <a:r>
              <a:rPr lang="tr-TR" sz="3200" b="1" dirty="0">
                <a:solidFill>
                  <a:srgbClr val="FF0000"/>
                </a:solidFill>
                <a:latin typeface="Apple Color Emoji" pitchFamily="2" charset="0"/>
                <a:ea typeface="Apple Color Emoji" pitchFamily="2" charset="0"/>
              </a:rPr>
              <a:t> </a:t>
            </a:r>
            <a:r>
              <a:rPr lang="tr-TR" sz="3200" b="1" dirty="0" err="1">
                <a:solidFill>
                  <a:srgbClr val="FF0000"/>
                </a:solidFill>
                <a:latin typeface="Apple Color Emoji" pitchFamily="2" charset="0"/>
                <a:ea typeface="Apple Color Emoji" pitchFamily="2" charset="0"/>
              </a:rPr>
              <a:t>examination</a:t>
            </a:r>
            <a:endParaRPr lang="tr-TR" sz="3200" b="1" dirty="0">
              <a:solidFill>
                <a:srgbClr val="FF0000"/>
              </a:solidFill>
              <a:latin typeface="Apple Color Emoji" pitchFamily="2" charset="0"/>
              <a:ea typeface="Apple Color Emoji" pitchFamily="2"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467544" y="1556792"/>
            <a:ext cx="8409786" cy="470912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DCB18-6B94-AD41-9697-26016A497B45}"/>
              </a:ext>
            </a:extLst>
          </p:cNvPr>
          <p:cNvSpPr>
            <a:spLocks noGrp="1"/>
          </p:cNvSpPr>
          <p:nvPr>
            <p:ph type="title"/>
          </p:nvPr>
        </p:nvSpPr>
        <p:spPr/>
        <p:txBody>
          <a:bodyPr/>
          <a:lstStyle/>
          <a:p>
            <a:r>
              <a:rPr lang="tr-TR" dirty="0" err="1"/>
              <a:t>Fanconi</a:t>
            </a:r>
            <a:r>
              <a:rPr lang="tr-TR" dirty="0"/>
              <a:t> AA</a:t>
            </a:r>
          </a:p>
        </p:txBody>
      </p:sp>
      <p:pic>
        <p:nvPicPr>
          <p:cNvPr id="5" name="Resim 4">
            <a:extLst>
              <a:ext uri="{FF2B5EF4-FFF2-40B4-BE49-F238E27FC236}">
                <a16:creationId xmlns:a16="http://schemas.microsoft.com/office/drawing/2014/main" id="{E0CADA89-442F-AC46-A2E1-5156F3992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1464152"/>
            <a:ext cx="3888432" cy="5089679"/>
          </a:xfrm>
          <a:prstGeom prst="rect">
            <a:avLst/>
          </a:prstGeom>
        </p:spPr>
      </p:pic>
    </p:spTree>
    <p:extLst>
      <p:ext uri="{BB962C8B-B14F-4D97-AF65-F5344CB8AC3E}">
        <p14:creationId xmlns:p14="http://schemas.microsoft.com/office/powerpoint/2010/main" val="1089427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BE5554-8ED6-6949-A1A7-829C83722CF4}"/>
              </a:ext>
            </a:extLst>
          </p:cNvPr>
          <p:cNvSpPr>
            <a:spLocks noGrp="1"/>
          </p:cNvSpPr>
          <p:nvPr>
            <p:ph type="title"/>
          </p:nvPr>
        </p:nvSpPr>
        <p:spPr/>
        <p:txBody>
          <a:bodyPr/>
          <a:lstStyle/>
          <a:p>
            <a:r>
              <a:rPr lang="tr-TR" dirty="0" err="1"/>
              <a:t>Diskeratosis</a:t>
            </a:r>
            <a:r>
              <a:rPr lang="tr-TR" dirty="0"/>
              <a:t> </a:t>
            </a:r>
            <a:r>
              <a:rPr lang="tr-TR" dirty="0" err="1"/>
              <a:t>Konjenita</a:t>
            </a:r>
            <a:endParaRPr lang="tr-TR" dirty="0"/>
          </a:p>
        </p:txBody>
      </p:sp>
      <p:pic>
        <p:nvPicPr>
          <p:cNvPr id="5" name="Resim 4">
            <a:extLst>
              <a:ext uri="{FF2B5EF4-FFF2-40B4-BE49-F238E27FC236}">
                <a16:creationId xmlns:a16="http://schemas.microsoft.com/office/drawing/2014/main" id="{A68A3D14-D3E3-4B45-A67E-AA08C79D4E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143657"/>
            <a:ext cx="4824536" cy="5028141"/>
          </a:xfrm>
          <a:prstGeom prst="rect">
            <a:avLst/>
          </a:prstGeom>
        </p:spPr>
      </p:pic>
    </p:spTree>
    <p:extLst>
      <p:ext uri="{BB962C8B-B14F-4D97-AF65-F5344CB8AC3E}">
        <p14:creationId xmlns:p14="http://schemas.microsoft.com/office/powerpoint/2010/main" val="932118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a:solidFill>
                  <a:srgbClr val="FF0000"/>
                </a:solidFill>
              </a:rPr>
              <a:t>To</a:t>
            </a:r>
            <a:r>
              <a:rPr lang="tr-TR" b="1" dirty="0">
                <a:solidFill>
                  <a:srgbClr val="FF0000"/>
                </a:solidFill>
              </a:rPr>
              <a:t> </a:t>
            </a:r>
            <a:r>
              <a:rPr lang="tr-TR" b="1" dirty="0" err="1">
                <a:solidFill>
                  <a:srgbClr val="FF0000"/>
                </a:solidFill>
              </a:rPr>
              <a:t>make</a:t>
            </a:r>
            <a:r>
              <a:rPr lang="tr-TR" b="1" dirty="0">
                <a:solidFill>
                  <a:srgbClr val="FF0000"/>
                </a:solidFill>
              </a:rPr>
              <a:t> a </a:t>
            </a:r>
            <a:r>
              <a:rPr lang="tr-TR" b="1" dirty="0" err="1">
                <a:solidFill>
                  <a:srgbClr val="FF0000"/>
                </a:solidFill>
              </a:rPr>
              <a:t>diagnose</a:t>
            </a:r>
            <a:endParaRPr lang="tr-TR" b="1" dirty="0">
              <a:solidFill>
                <a:srgbClr val="FF0000"/>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1838647"/>
            <a:ext cx="8229600" cy="404906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solidFill>
                  <a:srgbClr val="FF0000"/>
                </a:solidFill>
              </a:rPr>
              <a:t>Bone </a:t>
            </a:r>
            <a:r>
              <a:rPr lang="tr-TR" b="1" dirty="0" err="1">
                <a:solidFill>
                  <a:srgbClr val="FF0000"/>
                </a:solidFill>
              </a:rPr>
              <a:t>Marrow</a:t>
            </a:r>
            <a:r>
              <a:rPr lang="tr-TR" b="1" dirty="0">
                <a:solidFill>
                  <a:srgbClr val="FF0000"/>
                </a:solidFill>
              </a:rPr>
              <a:t> </a:t>
            </a:r>
            <a:r>
              <a:rPr lang="tr-TR" b="1" dirty="0" err="1">
                <a:solidFill>
                  <a:srgbClr val="FF0000"/>
                </a:solidFill>
              </a:rPr>
              <a:t>Biopsy</a:t>
            </a:r>
            <a:endParaRPr lang="tr-TR" b="1" dirty="0">
              <a:solidFill>
                <a:srgbClr val="FF0000"/>
              </a:solidFill>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174020" y="2315633"/>
            <a:ext cx="8512780" cy="3201599"/>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EB4762-2E9D-6D4D-BE14-97DB5617C74A}"/>
              </a:ext>
            </a:extLst>
          </p:cNvPr>
          <p:cNvSpPr>
            <a:spLocks noGrp="1"/>
          </p:cNvSpPr>
          <p:nvPr>
            <p:ph type="title"/>
          </p:nvPr>
        </p:nvSpPr>
        <p:spPr/>
        <p:txBody>
          <a:bodyPr/>
          <a:lstStyle/>
          <a:p>
            <a:r>
              <a:rPr lang="tr-TR" dirty="0" err="1"/>
              <a:t>Thank</a:t>
            </a:r>
            <a:r>
              <a:rPr lang="tr-TR" dirty="0"/>
              <a:t> </a:t>
            </a:r>
            <a:r>
              <a:rPr lang="tr-TR" dirty="0" err="1"/>
              <a:t>you</a:t>
            </a:r>
            <a:r>
              <a:rPr lang="tr-TR" dirty="0"/>
              <a:t> </a:t>
            </a:r>
            <a:r>
              <a:rPr lang="tr-TR" dirty="0" err="1"/>
              <a:t>very</a:t>
            </a:r>
            <a:r>
              <a:rPr lang="tr-TR" dirty="0"/>
              <a:t> </a:t>
            </a:r>
            <a:r>
              <a:rPr lang="tr-TR" dirty="0" err="1"/>
              <a:t>much</a:t>
            </a:r>
            <a:r>
              <a:rPr lang="tr-TR" dirty="0"/>
              <a:t>….</a:t>
            </a:r>
          </a:p>
        </p:txBody>
      </p:sp>
      <p:sp>
        <p:nvSpPr>
          <p:cNvPr id="3" name="Metin Yer Tutucusu 2">
            <a:extLst>
              <a:ext uri="{FF2B5EF4-FFF2-40B4-BE49-F238E27FC236}">
                <a16:creationId xmlns:a16="http://schemas.microsoft.com/office/drawing/2014/main" id="{8C8931E5-80F5-5A40-9572-16BFCDC1D8F1}"/>
              </a:ext>
            </a:extLst>
          </p:cNvPr>
          <p:cNvSpPr>
            <a:spLocks noGrp="1"/>
          </p:cNvSpPr>
          <p:nvPr>
            <p:ph type="body" idx="1"/>
          </p:nvPr>
        </p:nvSpPr>
        <p:spPr/>
        <p:txBody>
          <a:bodyPr/>
          <a:lstStyle/>
          <a:p>
            <a:r>
              <a:rPr lang="tr-TR" dirty="0" err="1"/>
              <a:t>Any</a:t>
            </a:r>
            <a:r>
              <a:rPr lang="tr-TR" dirty="0"/>
              <a:t> </a:t>
            </a:r>
            <a:r>
              <a:rPr lang="tr-TR" dirty="0" err="1"/>
              <a:t>questions</a:t>
            </a:r>
            <a:r>
              <a:rPr lang="tr-TR" dirty="0"/>
              <a:t>?</a:t>
            </a:r>
          </a:p>
        </p:txBody>
      </p:sp>
    </p:spTree>
    <p:extLst>
      <p:ext uri="{BB962C8B-B14F-4D97-AF65-F5344CB8AC3E}">
        <p14:creationId xmlns:p14="http://schemas.microsoft.com/office/powerpoint/2010/main" val="1833908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p:txBody>
          <a:bodyPr/>
          <a:lstStyle/>
          <a:p>
            <a:endParaRPr lang="tr-TR"/>
          </a:p>
        </p:txBody>
      </p:sp>
      <p:graphicFrame>
        <p:nvGraphicFramePr>
          <p:cNvPr id="9" name="8 İçerik Yer Tutucusu"/>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626" name="AutoShape 2" descr="SAYACI AYAKKAB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6628" name="AutoShape 4" descr="SAYACI AYAKKAB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662301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b="1" dirty="0" err="1"/>
              <a:t>What</a:t>
            </a:r>
            <a:r>
              <a:rPr lang="tr-TR" b="1" dirty="0"/>
              <a:t> is </a:t>
            </a:r>
            <a:r>
              <a:rPr lang="tr-TR" b="1" dirty="0" err="1"/>
              <a:t>your</a:t>
            </a:r>
            <a:r>
              <a:rPr lang="tr-TR" b="1" dirty="0"/>
              <a:t> </a:t>
            </a:r>
            <a:r>
              <a:rPr lang="tr-TR" b="1" dirty="0" err="1"/>
              <a:t>job</a:t>
            </a:r>
            <a:r>
              <a:rPr lang="tr-TR" b="1" dirty="0"/>
              <a:t>?</a:t>
            </a:r>
          </a:p>
        </p:txBody>
      </p:sp>
      <p:sp>
        <p:nvSpPr>
          <p:cNvPr id="25602" name="AutoShape 2" descr="https://upload.wikimedia.org/wikipedia/commons/5/54/Benzene_uses.png"/>
          <p:cNvSpPr>
            <a:spLocks noChangeAspect="1" noChangeArrowheads="1"/>
          </p:cNvSpPr>
          <p:nvPr/>
        </p:nvSpPr>
        <p:spPr bwMode="auto">
          <a:xfrm>
            <a:off x="155575" y="-3382963"/>
            <a:ext cx="11306175" cy="70485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5604" name="AutoShape 4" descr="File:Benzene uses.png"/>
          <p:cNvSpPr>
            <a:spLocks noChangeAspect="1" noChangeArrowheads="1"/>
          </p:cNvSpPr>
          <p:nvPr/>
        </p:nvSpPr>
        <p:spPr bwMode="auto">
          <a:xfrm>
            <a:off x="155575" y="-2270125"/>
            <a:ext cx="7620000" cy="474345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5606" name="AutoShape 6" descr="SAYACI AYAKKAB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5608" name="AutoShape 8" descr="SAYACI AYAKKAB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5610" name="AutoShape 10" descr="https://im0-tub-tr.yandex.net/i?id=6bc92b6ec0509b47d17efec8134f758b&amp;n=1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5612" name="Picture 12" descr="https://im0-tub-ru.yandex.net/i?id=f1640b4be92f6e2da4f1a6c1837dc0d3&amp;n=33&amp;w=226&amp;h=150"/>
          <p:cNvPicPr>
            <a:picLocks noChangeAspect="1" noChangeArrowheads="1"/>
          </p:cNvPicPr>
          <p:nvPr/>
        </p:nvPicPr>
        <p:blipFill>
          <a:blip r:embed="rId2" cstate="print"/>
          <a:srcRect/>
          <a:stretch>
            <a:fillRect/>
          </a:stretch>
        </p:blipFill>
        <p:spPr bwMode="auto">
          <a:xfrm>
            <a:off x="467544" y="1628800"/>
            <a:ext cx="4556666" cy="3024336"/>
          </a:xfrm>
          <a:prstGeom prst="rect">
            <a:avLst/>
          </a:prstGeom>
          <a:noFill/>
        </p:spPr>
      </p:pic>
      <p:pic>
        <p:nvPicPr>
          <p:cNvPr id="25614" name="Picture 14" descr="https://im0-tub-ru.yandex.net/i?id=6a1f5b4037f42a2773edc91e5bb45447&amp;n=33&amp;w=225&amp;h=150"/>
          <p:cNvPicPr>
            <a:picLocks noChangeAspect="1" noChangeArrowheads="1"/>
          </p:cNvPicPr>
          <p:nvPr/>
        </p:nvPicPr>
        <p:blipFill>
          <a:blip r:embed="rId3" cstate="print"/>
          <a:srcRect/>
          <a:stretch>
            <a:fillRect/>
          </a:stretch>
        </p:blipFill>
        <p:spPr bwMode="auto">
          <a:xfrm>
            <a:off x="5220072" y="4553743"/>
            <a:ext cx="3456385" cy="2304257"/>
          </a:xfrm>
          <a:prstGeom prst="rect">
            <a:avLst/>
          </a:prstGeom>
          <a:noFill/>
        </p:spPr>
      </p:pic>
    </p:spTree>
    <p:extLst>
      <p:ext uri="{BB962C8B-B14F-4D97-AF65-F5344CB8AC3E}">
        <p14:creationId xmlns:p14="http://schemas.microsoft.com/office/powerpoint/2010/main" val="3102441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p:txBody>
          <a:bodyPr/>
          <a:lstStyle/>
          <a:p>
            <a:endParaRPr lang="tr-TR"/>
          </a:p>
        </p:txBody>
      </p:sp>
      <p:graphicFrame>
        <p:nvGraphicFramePr>
          <p:cNvPr id="9" name="8 İçerik Yer Tutucusu"/>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626" name="AutoShape 2" descr="SAYACI AYAKKAB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6628" name="AutoShape 4" descr="SAYACI AYAKKAB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146601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9B41E9-AB47-5C4A-B6D5-7FCF1AC4F298}"/>
              </a:ext>
            </a:extLst>
          </p:cNvPr>
          <p:cNvSpPr>
            <a:spLocks noGrp="1"/>
          </p:cNvSpPr>
          <p:nvPr>
            <p:ph type="title"/>
          </p:nvPr>
        </p:nvSpPr>
        <p:spPr/>
        <p:txBody>
          <a:bodyPr/>
          <a:lstStyle/>
          <a:p>
            <a:endParaRPr lang="tr-TR" dirty="0"/>
          </a:p>
        </p:txBody>
      </p:sp>
      <p:graphicFrame>
        <p:nvGraphicFramePr>
          <p:cNvPr id="4" name="İçerik Yer Tutucusu 3">
            <a:extLst>
              <a:ext uri="{FF2B5EF4-FFF2-40B4-BE49-F238E27FC236}">
                <a16:creationId xmlns:a16="http://schemas.microsoft.com/office/drawing/2014/main" id="{8DCFC9FB-C32F-5E48-B397-7496524FC6D2}"/>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168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DDF9A1-2E74-0D48-BA9C-785899D7B713}"/>
              </a:ext>
            </a:extLst>
          </p:cNvPr>
          <p:cNvSpPr>
            <a:spLocks noGrp="1"/>
          </p:cNvSpPr>
          <p:nvPr>
            <p:ph type="title"/>
          </p:nvPr>
        </p:nvSpPr>
        <p:spPr/>
        <p:txBody>
          <a:bodyPr/>
          <a:lstStyle/>
          <a:p>
            <a:r>
              <a:rPr lang="tr-TR" dirty="0"/>
              <a:t>Benzene </a:t>
            </a:r>
            <a:r>
              <a:rPr lang="tr-TR" dirty="0" err="1"/>
              <a:t>derivatives</a:t>
            </a:r>
            <a:endParaRPr lang="tr-TR" dirty="0"/>
          </a:p>
        </p:txBody>
      </p:sp>
      <p:pic>
        <p:nvPicPr>
          <p:cNvPr id="5" name="İçerik Yer Tutucusu 4">
            <a:extLst>
              <a:ext uri="{FF2B5EF4-FFF2-40B4-BE49-F238E27FC236}">
                <a16:creationId xmlns:a16="http://schemas.microsoft.com/office/drawing/2014/main" id="{99C23381-A5D0-A146-B4E3-A6DFA8371E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628800"/>
            <a:ext cx="6954094" cy="4795396"/>
          </a:xfrm>
        </p:spPr>
      </p:pic>
    </p:spTree>
    <p:extLst>
      <p:ext uri="{BB962C8B-B14F-4D97-AF65-F5344CB8AC3E}">
        <p14:creationId xmlns:p14="http://schemas.microsoft.com/office/powerpoint/2010/main" val="3251021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4788024" y="2564904"/>
            <a:ext cx="3008313" cy="1162050"/>
          </a:xfrm>
        </p:spPr>
        <p:txBody>
          <a:bodyPr>
            <a:normAutofit/>
          </a:bodyPr>
          <a:lstStyle/>
          <a:p>
            <a:br>
              <a:rPr lang="tr-TR" b="1" dirty="0"/>
            </a:br>
            <a:endParaRPr lang="tr-TR" b="1" dirty="0"/>
          </a:p>
        </p:txBody>
      </p:sp>
      <p:sp>
        <p:nvSpPr>
          <p:cNvPr id="7" name="6 İçerik Yer Tutucusu"/>
          <p:cNvSpPr>
            <a:spLocks noGrp="1"/>
          </p:cNvSpPr>
          <p:nvPr>
            <p:ph idx="1"/>
          </p:nvPr>
        </p:nvSpPr>
        <p:spPr>
          <a:xfrm>
            <a:off x="3851920" y="548681"/>
            <a:ext cx="5111750" cy="2088232"/>
          </a:xfrm>
        </p:spPr>
        <p:txBody>
          <a:bodyPr/>
          <a:lstStyle/>
          <a:p>
            <a:r>
              <a:rPr lang="tr-TR" b="1" dirty="0" err="1"/>
              <a:t>Admitted</a:t>
            </a:r>
            <a:r>
              <a:rPr lang="tr-TR" b="1" dirty="0"/>
              <a:t> </a:t>
            </a:r>
            <a:r>
              <a:rPr lang="tr-TR" b="1" dirty="0" err="1"/>
              <a:t>to</a:t>
            </a:r>
            <a:r>
              <a:rPr lang="tr-TR" b="1" dirty="0"/>
              <a:t> </a:t>
            </a:r>
            <a:r>
              <a:rPr lang="tr-TR" b="1" dirty="0" err="1"/>
              <a:t>hospital</a:t>
            </a:r>
            <a:r>
              <a:rPr lang="tr-TR" b="1" dirty="0"/>
              <a:t>: Dr Muzaffer Aksoy</a:t>
            </a:r>
            <a:endParaRPr lang="tr-TR" dirty="0"/>
          </a:p>
        </p:txBody>
      </p:sp>
      <p:sp>
        <p:nvSpPr>
          <p:cNvPr id="8" name="7 Metin Yer Tutucusu"/>
          <p:cNvSpPr>
            <a:spLocks noGrp="1"/>
          </p:cNvSpPr>
          <p:nvPr>
            <p:ph type="body" sz="half" idx="2"/>
          </p:nvPr>
        </p:nvSpPr>
        <p:spPr>
          <a:xfrm>
            <a:off x="4355976" y="2708920"/>
            <a:ext cx="4474840" cy="2049091"/>
          </a:xfrm>
        </p:spPr>
        <p:txBody>
          <a:bodyPr/>
          <a:lstStyle/>
          <a:p>
            <a:r>
              <a:rPr lang="tr-TR" sz="2000" b="1" dirty="0" err="1"/>
              <a:t>Medical</a:t>
            </a:r>
            <a:r>
              <a:rPr lang="tr-TR" sz="2000" b="1" dirty="0"/>
              <a:t> </a:t>
            </a:r>
            <a:r>
              <a:rPr lang="tr-TR" sz="2000" b="1" dirty="0" err="1"/>
              <a:t>History</a:t>
            </a:r>
            <a:r>
              <a:rPr lang="tr-TR" sz="2000" b="1" dirty="0"/>
              <a:t> is </a:t>
            </a:r>
            <a:r>
              <a:rPr lang="tr-TR" sz="2000" b="1" dirty="0" err="1"/>
              <a:t>important</a:t>
            </a:r>
            <a:endParaRPr lang="tr-TR" sz="2000" b="1" dirty="0"/>
          </a:p>
          <a:p>
            <a:r>
              <a:rPr lang="tr-TR" sz="2000" b="1" dirty="0"/>
              <a:t>His </a:t>
            </a:r>
            <a:r>
              <a:rPr lang="tr-TR" sz="2000" b="1" dirty="0" err="1"/>
              <a:t>mentor</a:t>
            </a:r>
            <a:r>
              <a:rPr lang="tr-TR" sz="2000" b="1" dirty="0"/>
              <a:t> </a:t>
            </a:r>
            <a:r>
              <a:rPr lang="tr-TR" sz="2000" b="1" dirty="0" err="1"/>
              <a:t>Bernardino</a:t>
            </a:r>
            <a:r>
              <a:rPr lang="tr-TR" sz="2000" b="1" dirty="0"/>
              <a:t> </a:t>
            </a:r>
            <a:r>
              <a:rPr lang="tr-TR" sz="2000" b="1" dirty="0" err="1"/>
              <a:t>Ramazzani</a:t>
            </a:r>
            <a:r>
              <a:rPr lang="tr-TR" sz="2000" b="1" dirty="0"/>
              <a:t> </a:t>
            </a:r>
            <a:r>
              <a:rPr lang="tr-TR" sz="2000" b="1" dirty="0" err="1"/>
              <a:t>told</a:t>
            </a:r>
            <a:r>
              <a:rPr lang="tr-TR" sz="2000" b="1" dirty="0"/>
              <a:t> </a:t>
            </a:r>
            <a:r>
              <a:rPr lang="tr-TR" sz="2000" b="1" dirty="0" err="1"/>
              <a:t>him</a:t>
            </a:r>
            <a:r>
              <a:rPr lang="tr-TR" sz="2000" b="1" dirty="0"/>
              <a:t>………</a:t>
            </a:r>
          </a:p>
          <a:p>
            <a:endParaRPr lang="tr-TR" dirty="0"/>
          </a:p>
        </p:txBody>
      </p:sp>
      <p:sp>
        <p:nvSpPr>
          <p:cNvPr id="8194" name="AutoShape 2" descr="File:Benzene uses.png"/>
          <p:cNvSpPr>
            <a:spLocks noChangeAspect="1" noChangeArrowheads="1"/>
          </p:cNvSpPr>
          <p:nvPr/>
        </p:nvSpPr>
        <p:spPr bwMode="auto">
          <a:xfrm>
            <a:off x="155575" y="-2270125"/>
            <a:ext cx="7620000" cy="474345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196" name="AutoShape 4" descr="File:Benzene uses.png"/>
          <p:cNvSpPr>
            <a:spLocks noChangeAspect="1" noChangeArrowheads="1"/>
          </p:cNvSpPr>
          <p:nvPr/>
        </p:nvSpPr>
        <p:spPr bwMode="auto">
          <a:xfrm>
            <a:off x="155575" y="-2270125"/>
            <a:ext cx="7620000" cy="474345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198" name="AutoShape 6" descr="https://upload.wikimedia.org/wikipedia/commons/5/54/Benzene_uses.png"/>
          <p:cNvSpPr>
            <a:spLocks noChangeAspect="1" noChangeArrowheads="1"/>
          </p:cNvSpPr>
          <p:nvPr/>
        </p:nvSpPr>
        <p:spPr bwMode="auto">
          <a:xfrm>
            <a:off x="155575" y="-3382963"/>
            <a:ext cx="11306175" cy="70485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8200" name="Picture 8" descr="https://im0-tub-tr.yandex.net/i?id=8c8ee9363299e7e3b5d65322db9f283a&amp;n=13"/>
          <p:cNvPicPr>
            <a:picLocks noChangeAspect="1" noChangeArrowheads="1"/>
          </p:cNvPicPr>
          <p:nvPr/>
        </p:nvPicPr>
        <p:blipFill>
          <a:blip r:embed="rId2" cstate="print"/>
          <a:srcRect/>
          <a:stretch>
            <a:fillRect/>
          </a:stretch>
        </p:blipFill>
        <p:spPr bwMode="auto">
          <a:xfrm>
            <a:off x="353484" y="1628800"/>
            <a:ext cx="3888432" cy="3888432"/>
          </a:xfrm>
          <a:prstGeom prst="rect">
            <a:avLst/>
          </a:prstGeom>
          <a:noFill/>
        </p:spPr>
      </p:pic>
    </p:spTree>
    <p:extLst>
      <p:ext uri="{BB962C8B-B14F-4D97-AF65-F5344CB8AC3E}">
        <p14:creationId xmlns:p14="http://schemas.microsoft.com/office/powerpoint/2010/main" val="280890516"/>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931</TotalTime>
  <Words>798</Words>
  <Application>Microsoft Macintosh PowerPoint</Application>
  <PresentationFormat>Ekran Gösterisi (4:3)</PresentationFormat>
  <Paragraphs>116</Paragraphs>
  <Slides>38</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38</vt:i4>
      </vt:variant>
    </vt:vector>
  </HeadingPairs>
  <TitlesOfParts>
    <vt:vector size="43" baseType="lpstr">
      <vt:lpstr>Aharoni</vt:lpstr>
      <vt:lpstr>Apple Color Emoji</vt:lpstr>
      <vt:lpstr>Arial</vt:lpstr>
      <vt:lpstr>Calibri</vt:lpstr>
      <vt:lpstr>Ofis Teması</vt:lpstr>
      <vt:lpstr>Panel: Bone Marrow Failure </vt:lpstr>
      <vt:lpstr>49 y Male , Symptoms of the patient</vt:lpstr>
      <vt:lpstr>PowerPoint Sunusu</vt:lpstr>
      <vt:lpstr>PowerPoint Sunusu</vt:lpstr>
      <vt:lpstr>What is your job?</vt:lpstr>
      <vt:lpstr>PowerPoint Sunusu</vt:lpstr>
      <vt:lpstr>PowerPoint Sunusu</vt:lpstr>
      <vt:lpstr>Benzene derivatives</vt:lpstr>
      <vt:lpstr> </vt:lpstr>
      <vt:lpstr>PowerPoint Sunusu</vt:lpstr>
      <vt:lpstr>PowerPoint Sunusu</vt:lpstr>
      <vt:lpstr>What is the diagnosis?</vt:lpstr>
      <vt:lpstr>Complete Blood Count (CBC) Result</vt:lpstr>
      <vt:lpstr>PowerPoint Sunusu</vt:lpstr>
      <vt:lpstr>PowerPoint Sunusu</vt:lpstr>
      <vt:lpstr>PANCYTOPENIA</vt:lpstr>
      <vt:lpstr>The symptoms</vt:lpstr>
      <vt:lpstr>The history</vt:lpstr>
      <vt:lpstr>The physical exam</vt:lpstr>
      <vt:lpstr>The lab Degree of severity of Acquired Aplastic Anemia</vt:lpstr>
      <vt:lpstr>The interpretation of the lab results</vt:lpstr>
      <vt:lpstr>Hints for diagnosis Reticulocyte and Blood smear</vt:lpstr>
      <vt:lpstr>PowerPoint Sunusu</vt:lpstr>
      <vt:lpstr>Pancytopenia</vt:lpstr>
      <vt:lpstr>Acquired Pancytopenia Bone Marrow infiltration /replacement</vt:lpstr>
      <vt:lpstr>Acquired Pancytopenia Bone Marrow Failure</vt:lpstr>
      <vt:lpstr>Acquired Pancytopenia Destruction/Sequestration/Redistribution</vt:lpstr>
      <vt:lpstr>PowerPoint Sunusu</vt:lpstr>
      <vt:lpstr>Pancytopenia differential diagnosisBone marrow failure syndromes</vt:lpstr>
      <vt:lpstr>Inherited or Acquired</vt:lpstr>
      <vt:lpstr>Inherited</vt:lpstr>
      <vt:lpstr>ACQUIRED</vt:lpstr>
      <vt:lpstr>Common Procedures:   History, family history and physical examination</vt:lpstr>
      <vt:lpstr>Fanconi AA</vt:lpstr>
      <vt:lpstr>Diskeratosis Konjenita</vt:lpstr>
      <vt:lpstr>To make a diagnose</vt:lpstr>
      <vt:lpstr>Bone Marrow Biopsy</vt:lpstr>
      <vt:lpstr>Thank you very much….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Panel: Bone Marrow Failure </dc:title>
  <dc:creator>user</dc:creator>
  <cp:lastModifiedBy>Meltem.Kurt.Yuksel</cp:lastModifiedBy>
  <cp:revision>44</cp:revision>
  <dcterms:created xsi:type="dcterms:W3CDTF">2020-02-04T12:05:51Z</dcterms:created>
  <dcterms:modified xsi:type="dcterms:W3CDTF">2021-12-30T03:52:34Z</dcterms:modified>
</cp:coreProperties>
</file>