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60" r:id="rId6"/>
    <p:sldId id="269" r:id="rId7"/>
    <p:sldId id="267" r:id="rId8"/>
    <p:sldId id="259" r:id="rId9"/>
    <p:sldId id="268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35" autoAdjust="0"/>
    <p:restoredTop sz="94660"/>
  </p:normalViewPr>
  <p:slideViewPr>
    <p:cSldViewPr>
      <p:cViewPr varScale="1">
        <p:scale>
          <a:sx n="69" d="100"/>
          <a:sy n="69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en-US" sz="300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9846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KANITA DAYALI SOSYAL HİZMET UYGULAMASI: ÖĞRENCİ UYGULAMALARI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lisans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üyesi</a:t>
            </a:r>
            <a:r>
              <a:rPr lang="en-US" dirty="0" smtClean="0"/>
              <a:t>/</a:t>
            </a:r>
            <a:r>
              <a:rPr lang="en-US" dirty="0" err="1" smtClean="0"/>
              <a:t>elemanının</a:t>
            </a:r>
            <a:r>
              <a:rPr lang="en-US" dirty="0" smtClean="0"/>
              <a:t> </a:t>
            </a:r>
            <a:r>
              <a:rPr lang="en-US" dirty="0" err="1" smtClean="0"/>
              <a:t>önderliğinde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ayrılacaktır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ayrılan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“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” </a:t>
            </a:r>
            <a:r>
              <a:rPr lang="en-US" dirty="0" err="1" smtClean="0"/>
              <a:t>planlayacaklardır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Gruplar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üyesi</a:t>
            </a:r>
            <a:r>
              <a:rPr lang="en-US" dirty="0"/>
              <a:t>/</a:t>
            </a:r>
            <a:r>
              <a:rPr lang="en-US" dirty="0" err="1"/>
              <a:t>elemanın</a:t>
            </a:r>
            <a:r>
              <a:rPr lang="en-US" dirty="0"/>
              <a:t> da </a:t>
            </a:r>
            <a:r>
              <a:rPr lang="en-US" dirty="0" err="1"/>
              <a:t>onayıyla</a:t>
            </a:r>
            <a:r>
              <a:rPr lang="en-US" dirty="0"/>
              <a:t>,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belirleyecekleri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 </a:t>
            </a:r>
            <a:r>
              <a:rPr lang="en-US" dirty="0" err="1"/>
              <a:t>belirleyeceklerdir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alanının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hizmetin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de </a:t>
            </a:r>
            <a:r>
              <a:rPr lang="en-US" dirty="0" err="1"/>
              <a:t>dezavantajlı</a:t>
            </a:r>
            <a:r>
              <a:rPr lang="en-US" dirty="0"/>
              <a:t> </a:t>
            </a:r>
            <a:r>
              <a:rPr lang="en-US" dirty="0" err="1"/>
              <a:t>gruplarla</a:t>
            </a:r>
            <a:r>
              <a:rPr lang="en-US" dirty="0"/>
              <a:t> (</a:t>
            </a:r>
            <a:r>
              <a:rPr lang="en-US" dirty="0" err="1"/>
              <a:t>kadın</a:t>
            </a:r>
            <a:r>
              <a:rPr lang="en-US" dirty="0"/>
              <a:t>, </a:t>
            </a:r>
            <a:r>
              <a:rPr lang="en-US" dirty="0" err="1"/>
              <a:t>çocuk</a:t>
            </a:r>
            <a:r>
              <a:rPr lang="en-US" dirty="0"/>
              <a:t>, </a:t>
            </a:r>
            <a:r>
              <a:rPr lang="en-US" dirty="0" err="1"/>
              <a:t>engelli</a:t>
            </a:r>
            <a:r>
              <a:rPr lang="en-US" dirty="0"/>
              <a:t>, </a:t>
            </a:r>
            <a:r>
              <a:rPr lang="en-US" dirty="0" err="1"/>
              <a:t>yaşlı</a:t>
            </a:r>
            <a:r>
              <a:rPr lang="en-US" dirty="0"/>
              <a:t>, </a:t>
            </a:r>
            <a:r>
              <a:rPr lang="en-US" dirty="0" err="1"/>
              <a:t>göçmen</a:t>
            </a:r>
            <a:r>
              <a:rPr lang="en-US" dirty="0"/>
              <a:t> vb. ) </a:t>
            </a:r>
            <a:r>
              <a:rPr lang="en-US" dirty="0" err="1"/>
              <a:t>yapılıyor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sebebidir</a:t>
            </a:r>
            <a:r>
              <a:rPr lang="en-US" dirty="0"/>
              <a:t>. 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uygulamasının</a:t>
            </a:r>
            <a:r>
              <a:rPr lang="en-US" dirty="0" smtClean="0"/>
              <a:t> ilk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/>
              <a:t>İhtiyacını</a:t>
            </a:r>
            <a:r>
              <a:rPr lang="en-US" dirty="0"/>
              <a:t> </a:t>
            </a:r>
            <a:r>
              <a:rPr lang="en-US" dirty="0" err="1"/>
              <a:t>Cevaplanabilir</a:t>
            </a:r>
            <a:r>
              <a:rPr lang="en-US" dirty="0"/>
              <a:t> </a:t>
            </a:r>
            <a:r>
              <a:rPr lang="en-US" dirty="0" err="1"/>
              <a:t>Sorulara</a:t>
            </a:r>
            <a:r>
              <a:rPr lang="en-US" dirty="0"/>
              <a:t> </a:t>
            </a:r>
            <a:r>
              <a:rPr lang="en-US" dirty="0" err="1" smtClean="0"/>
              <a:t>Dönüştürme</a:t>
            </a:r>
            <a:r>
              <a:rPr lang="en-US" dirty="0" smtClean="0"/>
              <a:t>”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hazırlanacaktır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tartışılacak</a:t>
            </a:r>
            <a:r>
              <a:rPr lang="en-US" dirty="0" smtClean="0"/>
              <a:t>, “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Problemi</a:t>
            </a:r>
            <a:r>
              <a:rPr lang="en-US" dirty="0" smtClean="0"/>
              <a:t>” </a:t>
            </a:r>
            <a:r>
              <a:rPr lang="en-US" dirty="0" err="1" smtClean="0"/>
              <a:t>başlığı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rapor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getirilecektir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derste</a:t>
            </a:r>
            <a:r>
              <a:rPr lang="en-US" dirty="0"/>
              <a:t> </a:t>
            </a:r>
            <a:r>
              <a:rPr lang="en-US" dirty="0" smtClean="0"/>
              <a:t>5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sunumla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paylaşılacak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tartışılacaktır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1-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İhtiyacını</a:t>
            </a:r>
            <a:r>
              <a:rPr lang="en-US" dirty="0"/>
              <a:t> </a:t>
            </a:r>
            <a:r>
              <a:rPr lang="en-US" dirty="0" err="1"/>
              <a:t>Cevaplanabilir</a:t>
            </a:r>
            <a:r>
              <a:rPr lang="en-US" dirty="0"/>
              <a:t> </a:t>
            </a:r>
            <a:r>
              <a:rPr lang="en-US" dirty="0" err="1"/>
              <a:t>Sorulara</a:t>
            </a:r>
            <a:r>
              <a:rPr lang="en-US" dirty="0"/>
              <a:t> </a:t>
            </a:r>
            <a:r>
              <a:rPr lang="en-US" dirty="0" err="1"/>
              <a:t>Dönüştürme</a:t>
            </a:r>
            <a:r>
              <a:rPr lang="en-US" dirty="0"/>
              <a:t>: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Müracaatçının </a:t>
            </a:r>
            <a:r>
              <a:rPr lang="en-US" dirty="0" err="1" smtClean="0"/>
              <a:t>refahına</a:t>
            </a:r>
            <a:r>
              <a:rPr lang="en-US" dirty="0" smtClean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formüle</a:t>
            </a:r>
            <a:r>
              <a:rPr lang="en-US" dirty="0"/>
              <a:t>  </a:t>
            </a:r>
            <a:r>
              <a:rPr lang="en-US" dirty="0" err="1" smtClean="0"/>
              <a:t>etme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Sosyal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odağında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grubunun</a:t>
            </a:r>
            <a:r>
              <a:rPr lang="en-US" dirty="0" smtClean="0"/>
              <a:t> </a:t>
            </a:r>
            <a:r>
              <a:rPr lang="en-US" dirty="0" err="1" smtClean="0"/>
              <a:t>iyilik</a:t>
            </a:r>
            <a:r>
              <a:rPr lang="en-US" dirty="0" smtClean="0"/>
              <a:t> </a:t>
            </a:r>
            <a:r>
              <a:rPr lang="en-US" dirty="0" err="1" smtClean="0"/>
              <a:t>halini</a:t>
            </a:r>
            <a:r>
              <a:rPr lang="en-US" dirty="0" smtClean="0"/>
              <a:t> </a:t>
            </a:r>
            <a:r>
              <a:rPr lang="en-US" dirty="0" err="1" smtClean="0"/>
              <a:t>artırmaya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formülüzasyonu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Çözüm </a:t>
            </a:r>
            <a:r>
              <a:rPr lang="en-US" dirty="0" err="1"/>
              <a:t>şansı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problemle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Problemin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müdahaleleri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çözülebiliyor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Müracaatçının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istekli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48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Müracaatçı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soruyu</a:t>
            </a:r>
            <a:r>
              <a:rPr lang="en-US" dirty="0" smtClean="0"/>
              <a:t> </a:t>
            </a:r>
            <a:r>
              <a:rPr lang="en-US" dirty="0" err="1"/>
              <a:t>formüle</a:t>
            </a:r>
            <a:r>
              <a:rPr lang="en-US" dirty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pPr lvl="1"/>
            <a:r>
              <a:rPr lang="en-US" dirty="0" err="1" smtClean="0"/>
              <a:t>Müracaatçının</a:t>
            </a:r>
            <a:r>
              <a:rPr lang="en-US" dirty="0" smtClean="0"/>
              <a:t> </a:t>
            </a:r>
            <a:r>
              <a:rPr lang="en-US" dirty="0" err="1" smtClean="0"/>
              <a:t>beklentileri</a:t>
            </a:r>
            <a:endParaRPr lang="en-US" dirty="0" smtClean="0"/>
          </a:p>
          <a:p>
            <a:pPr lvl="1"/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kaderini</a:t>
            </a:r>
            <a:r>
              <a:rPr lang="en-US" dirty="0" smtClean="0"/>
              <a:t> </a:t>
            </a:r>
            <a:r>
              <a:rPr lang="en-US" dirty="0" err="1" smtClean="0"/>
              <a:t>tayin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endParaRPr lang="en-US" dirty="0"/>
          </a:p>
          <a:p>
            <a:r>
              <a:rPr lang="en-US" dirty="0" err="1"/>
              <a:t>Müracaatçıyı</a:t>
            </a:r>
            <a:r>
              <a:rPr lang="en-US" dirty="0"/>
              <a:t> </a:t>
            </a:r>
            <a:r>
              <a:rPr lang="en-US" dirty="0" err="1"/>
              <a:t>tanımlayan</a:t>
            </a:r>
            <a:r>
              <a:rPr lang="en-US" dirty="0"/>
              <a:t>, </a:t>
            </a:r>
            <a:r>
              <a:rPr lang="en-US" dirty="0" err="1"/>
              <a:t>müdahalenin</a:t>
            </a:r>
            <a:r>
              <a:rPr lang="en-US" dirty="0"/>
              <a:t> </a:t>
            </a:r>
            <a:r>
              <a:rPr lang="en-US" dirty="0" err="1"/>
              <a:t>gidişatını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koyan</a:t>
            </a:r>
            <a:r>
              <a:rPr lang="en-US" dirty="0"/>
              <a:t>,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müdahaleleri</a:t>
            </a:r>
            <a:r>
              <a:rPr lang="en-US" dirty="0"/>
              <a:t> </a:t>
            </a:r>
            <a:r>
              <a:rPr lang="en-US" dirty="0" err="1"/>
              <a:t>tanımlayan</a:t>
            </a:r>
            <a:r>
              <a:rPr lang="en-US" dirty="0"/>
              <a:t>, </a:t>
            </a:r>
            <a:r>
              <a:rPr lang="en-US" dirty="0" err="1"/>
              <a:t>istenen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beklenen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koyan</a:t>
            </a:r>
            <a:r>
              <a:rPr lang="en-US" dirty="0"/>
              <a:t> </a:t>
            </a:r>
            <a:r>
              <a:rPr lang="en-US" dirty="0" err="1"/>
              <a:t>formülüzasyon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0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Hususlar</a:t>
            </a:r>
            <a:endParaRPr lang="en-US" dirty="0" smtClean="0"/>
          </a:p>
          <a:p>
            <a:pPr lvl="1"/>
            <a:r>
              <a:rPr lang="en-US" dirty="0" smtClean="0"/>
              <a:t>Müdahale </a:t>
            </a:r>
            <a:r>
              <a:rPr lang="en-US" dirty="0" err="1" smtClean="0"/>
              <a:t>seviyesinin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lvl="2"/>
            <a:r>
              <a:rPr lang="en-US" dirty="0" err="1" smtClean="0"/>
              <a:t>M</a:t>
            </a:r>
            <a:r>
              <a:rPr lang="en-US" dirty="0" err="1" smtClean="0"/>
              <a:t>ikro</a:t>
            </a:r>
            <a:r>
              <a:rPr lang="en-US" dirty="0" smtClean="0"/>
              <a:t>,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ezzo</a:t>
            </a:r>
            <a:r>
              <a:rPr lang="en-US" dirty="0" smtClean="0"/>
              <a:t>, </a:t>
            </a:r>
            <a:endParaRPr lang="en-US" dirty="0"/>
          </a:p>
          <a:p>
            <a:pPr lvl="2"/>
            <a:r>
              <a:rPr lang="en-US" dirty="0" err="1" smtClean="0"/>
              <a:t>Makro</a:t>
            </a:r>
            <a:endParaRPr lang="en-US" dirty="0" smtClean="0"/>
          </a:p>
          <a:p>
            <a:pPr lvl="1"/>
            <a:r>
              <a:rPr lang="en-US" dirty="0" smtClean="0"/>
              <a:t>Müdahalenin </a:t>
            </a:r>
            <a:r>
              <a:rPr lang="en-US" dirty="0" err="1" smtClean="0"/>
              <a:t>gerçekçi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ulaşılabilir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SHU’nın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türlerinde</a:t>
            </a:r>
            <a:r>
              <a:rPr lang="en-US" dirty="0" smtClean="0"/>
              <a:t> </a:t>
            </a:r>
            <a:r>
              <a:rPr lang="en-US" dirty="0" err="1" smtClean="0"/>
              <a:t>yetkin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lvl="2"/>
            <a:r>
              <a:rPr lang="en-US" dirty="0" err="1" smtClean="0"/>
              <a:t>Ulaşılabilir</a:t>
            </a:r>
            <a:r>
              <a:rPr lang="en-US" dirty="0" smtClean="0"/>
              <a:t> </a:t>
            </a:r>
            <a:r>
              <a:rPr lang="en-US" dirty="0" err="1" smtClean="0"/>
              <a:t>hedefler</a:t>
            </a:r>
            <a:r>
              <a:rPr lang="en-US" dirty="0" smtClean="0"/>
              <a:t> </a:t>
            </a:r>
            <a:r>
              <a:rPr lang="en-US" dirty="0" err="1" smtClean="0"/>
              <a:t>konması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Müdahalenin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uygunluğuna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Müracaatçının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boyutlu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/>
          </a:p>
          <a:p>
            <a:r>
              <a:rPr lang="en-US" dirty="0" err="1" smtClean="0"/>
              <a:t>Mümkünse</a:t>
            </a:r>
            <a:r>
              <a:rPr lang="en-US" dirty="0" smtClean="0"/>
              <a:t> </a:t>
            </a:r>
            <a:r>
              <a:rPr lang="en-US" dirty="0" err="1"/>
              <a:t>müracaatçılardan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</a:t>
            </a:r>
            <a:r>
              <a:rPr lang="en-US" dirty="0" err="1" smtClean="0"/>
              <a:t>alınması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amaçlarının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lvl="1"/>
            <a:r>
              <a:rPr lang="en-US" dirty="0" err="1" smtClean="0"/>
              <a:t>İstenen</a:t>
            </a:r>
            <a:r>
              <a:rPr lang="en-US" dirty="0" smtClean="0"/>
              <a:t> </a:t>
            </a:r>
            <a:r>
              <a:rPr lang="en-US" dirty="0" err="1" smtClean="0"/>
              <a:t>sonuçların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0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1234</TotalTime>
  <Words>303</Words>
  <Application>Microsoft Office PowerPoint</Application>
  <PresentationFormat>Ekran Gösterisi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29</cp:revision>
  <dcterms:created xsi:type="dcterms:W3CDTF">2017-04-26T08:36:58Z</dcterms:created>
  <dcterms:modified xsi:type="dcterms:W3CDTF">2020-11-28T19:13:12Z</dcterms:modified>
</cp:coreProperties>
</file>