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7D4F2-6D49-428B-98AC-CCA6AD10BAA7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878B6-2394-4539-838F-FACD34096D5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Viral</a:t>
            </a:r>
            <a:r>
              <a:rPr lang="tr-TR" dirty="0" smtClean="0"/>
              <a:t> </a:t>
            </a:r>
            <a:r>
              <a:rPr lang="tr-TR" dirty="0" err="1" smtClean="0"/>
              <a:t>vectors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Introduction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Successful gene therapy requires the delivery of a therapeutic gene to the target tissue,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it </a:t>
            </a:r>
            <a:r>
              <a:rPr lang="en-US" dirty="0"/>
              <a:t>must be expressed at the appropriate level for an appropriate period of time.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In </a:t>
            </a:r>
            <a:r>
              <a:rPr lang="en-US" dirty="0"/>
              <a:t>order for gene therapy to progress beyond the laboratory into the clinical settings, it must achieve its target within a specific cell population without any toxicity.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Viral</a:t>
            </a:r>
            <a:r>
              <a:rPr lang="tr-TR" dirty="0" smtClean="0"/>
              <a:t> </a:t>
            </a:r>
            <a:r>
              <a:rPr lang="tr-TR" dirty="0" err="1" smtClean="0"/>
              <a:t>vectors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Recombinant viral vectors such as </a:t>
            </a:r>
            <a:endParaRPr lang="tr-TR" dirty="0" smtClean="0"/>
          </a:p>
          <a:p>
            <a:r>
              <a:rPr lang="en-US" dirty="0" smtClean="0"/>
              <a:t>retrovirus, </a:t>
            </a:r>
            <a:endParaRPr lang="tr-TR" dirty="0" smtClean="0"/>
          </a:p>
          <a:p>
            <a:r>
              <a:rPr lang="en-US" dirty="0" smtClean="0"/>
              <a:t>adenovirus, </a:t>
            </a:r>
            <a:endParaRPr lang="tr-TR" dirty="0" smtClean="0"/>
          </a:p>
          <a:p>
            <a:r>
              <a:rPr lang="en-US" dirty="0" err="1" smtClean="0"/>
              <a:t>lentivirus</a:t>
            </a:r>
            <a:r>
              <a:rPr lang="en-US" dirty="0" smtClean="0"/>
              <a:t>, </a:t>
            </a:r>
            <a:endParaRPr lang="tr-TR" dirty="0" smtClean="0"/>
          </a:p>
          <a:p>
            <a:r>
              <a:rPr lang="en-US" dirty="0" err="1" smtClean="0"/>
              <a:t>adeno</a:t>
            </a:r>
            <a:r>
              <a:rPr lang="en-US" dirty="0" smtClean="0"/>
              <a:t>-associated virus and </a:t>
            </a:r>
            <a:endParaRPr lang="tr-TR" dirty="0" smtClean="0"/>
          </a:p>
          <a:p>
            <a:r>
              <a:rPr lang="en-US" dirty="0" smtClean="0"/>
              <a:t>herpes-simplex virus, </a:t>
            </a: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Limitations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Today, no single viral platform has been able to meet all of the criteria for a broad clinical application. </a:t>
            </a:r>
            <a:endParaRPr lang="tr-TR" dirty="0" smtClean="0"/>
          </a:p>
          <a:p>
            <a:r>
              <a:rPr lang="en-US" dirty="0" smtClean="0"/>
              <a:t>These include biological properties, such as </a:t>
            </a:r>
            <a:r>
              <a:rPr lang="en-US" dirty="0" err="1" smtClean="0"/>
              <a:t>transfection</a:t>
            </a:r>
            <a:r>
              <a:rPr lang="en-US" dirty="0" smtClean="0"/>
              <a:t> efficiency, </a:t>
            </a:r>
            <a:r>
              <a:rPr lang="en-US" dirty="0" err="1" smtClean="0"/>
              <a:t>transgene</a:t>
            </a:r>
            <a:r>
              <a:rPr lang="en-US" dirty="0" smtClean="0"/>
              <a:t> packaging limits and immunogenicity, as well as manufacturing considerations such as ease of production and purification.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1163" y="857250"/>
            <a:ext cx="578167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132</Words>
  <Application>Microsoft Office PowerPoint</Application>
  <PresentationFormat>Ekran Gösterisi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Viral vectors</vt:lpstr>
      <vt:lpstr>Introduction</vt:lpstr>
      <vt:lpstr>Viral vectors</vt:lpstr>
      <vt:lpstr>Limitations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vectors</dc:title>
  <dc:creator>Pc Hp</dc:creator>
  <cp:lastModifiedBy>Pc Hp</cp:lastModifiedBy>
  <cp:revision>2</cp:revision>
  <dcterms:created xsi:type="dcterms:W3CDTF">2018-02-13T11:08:04Z</dcterms:created>
  <dcterms:modified xsi:type="dcterms:W3CDTF">2018-02-13T11:18:23Z</dcterms:modified>
</cp:coreProperties>
</file>