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3" r:id="rId1"/>
  </p:sldMasterIdLst>
  <p:sldIdLst>
    <p:sldId id="256" r:id="rId2"/>
    <p:sldId id="268" r:id="rId3"/>
    <p:sldId id="269" r:id="rId4"/>
    <p:sldId id="270" r:id="rId5"/>
    <p:sldId id="271" r:id="rId6"/>
    <p:sldId id="272" r:id="rId7"/>
    <p:sldId id="266" r:id="rId8"/>
    <p:sldId id="267" r:id="rId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5C77D"/>
    <a:srgbClr val="20478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5" autoAdjust="0"/>
    <p:restoredTop sz="96433" autoAdjust="0"/>
  </p:normalViewPr>
  <p:slideViewPr>
    <p:cSldViewPr snapToGrid="0">
      <p:cViewPr>
        <p:scale>
          <a:sx n="78" d="100"/>
          <a:sy n="78" d="100"/>
        </p:scale>
        <p:origin x="-366" y="19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3200" b="0" spc="-5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ctr">
              <a:buNone/>
              <a:defRPr sz="1800" cap="all" spc="200" baseline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tr-TR" dirty="0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27.11.2017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Resim 1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91391" y="826686"/>
            <a:ext cx="1527835" cy="1527835"/>
          </a:xfrm>
          <a:prstGeom prst="rect">
            <a:avLst/>
          </a:prstGeom>
        </p:spPr>
      </p:pic>
      <p:sp>
        <p:nvSpPr>
          <p:cNvPr id="12" name="Metin kutusu 11"/>
          <p:cNvSpPr txBox="1"/>
          <p:nvPr userDrawn="1"/>
        </p:nvSpPr>
        <p:spPr>
          <a:xfrm>
            <a:off x="3929604" y="1051995"/>
            <a:ext cx="5188408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sz="3200" b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Ankara Üniversitesi</a:t>
            </a:r>
          </a:p>
          <a:p>
            <a:pPr algn="ctr"/>
            <a:r>
              <a:rPr lang="tr-TR" sz="3200" b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Nallıhan</a:t>
            </a:r>
            <a:r>
              <a:rPr lang="tr-TR" sz="3200" b="0" baseline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Meslek Yüksekokulu</a:t>
            </a:r>
            <a:endParaRPr lang="tr-TR" sz="3200" b="0" dirty="0">
              <a:solidFill>
                <a:srgbClr val="204788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13103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27.11.2017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268733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27.11.2017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761378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27.11.2017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457567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3600" b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1800" cap="all" spc="20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27.11.2017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026285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4937760" cy="4023359"/>
          </a:xfrm>
        </p:spPr>
        <p:txBody>
          <a:bodyPr/>
          <a:lstStyle/>
          <a:p>
            <a:pPr lvl="0"/>
            <a:r>
              <a:rPr lang="tr-TR" dirty="0" smtClean="0"/>
              <a:t>Asıl metin stillerini düzenlemek için tıklatın</a:t>
            </a:r>
          </a:p>
          <a:p>
            <a:pPr lvl="1"/>
            <a:r>
              <a:rPr lang="tr-TR" dirty="0" smtClean="0"/>
              <a:t>İkinci düzey</a:t>
            </a:r>
          </a:p>
          <a:p>
            <a:pPr lvl="2"/>
            <a:r>
              <a:rPr lang="tr-TR" dirty="0" smtClean="0"/>
              <a:t>Üçüncü düzey</a:t>
            </a:r>
          </a:p>
          <a:p>
            <a:pPr lvl="3"/>
            <a:r>
              <a:rPr lang="tr-TR" dirty="0" smtClean="0"/>
              <a:t>Dördüncü düzey</a:t>
            </a:r>
          </a:p>
          <a:p>
            <a:pPr lvl="4"/>
            <a:r>
              <a:rPr lang="tr-TR" dirty="0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27.11.2017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19802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5"/>
            <a:ext cx="4937760" cy="328676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28676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27.11.2017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591425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27.11.2017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896202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27.11.2017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492813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27.11.2017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2319243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27.11.2017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6502266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27.11.2017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037866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4" r:id="rId1"/>
    <p:sldLayoutId id="2147483805" r:id="rId2"/>
    <p:sldLayoutId id="2147483806" r:id="rId3"/>
    <p:sldLayoutId id="2147483807" r:id="rId4"/>
    <p:sldLayoutId id="2147483808" r:id="rId5"/>
    <p:sldLayoutId id="2147483809" r:id="rId6"/>
    <p:sldLayoutId id="2147483810" r:id="rId7"/>
    <p:sldLayoutId id="2147483811" r:id="rId8"/>
    <p:sldLayoutId id="2147483812" r:id="rId9"/>
    <p:sldLayoutId id="2147483813" r:id="rId10"/>
    <p:sldLayoutId id="2147483814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3600" kern="1200" spc="-50" baseline="0">
          <a:solidFill>
            <a:srgbClr val="204788"/>
          </a:solidFill>
          <a:latin typeface="Times New Roman" panose="02020603050405020304" pitchFamily="18" charset="0"/>
          <a:ea typeface="+mj-ea"/>
          <a:cs typeface="Times New Roman" panose="02020603050405020304" pitchFamily="18" charset="0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://www.baskentfreze.com/FileUpload/bs544200/File/19-elektrikle-calismalarda-is-sagligi-ve-guvenligi.pdf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Yıldırım olaylarından korunma</a:t>
            </a:r>
            <a:endParaRPr lang="tr-TR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NET 221 ELEKTRONİK MESLEK BİLGİSİ VE GÜVENLİK</a:t>
            </a:r>
            <a:endParaRPr lang="tr-TR" dirty="0"/>
          </a:p>
          <a:p>
            <a:r>
              <a:rPr lang="tr-TR" dirty="0" err="1"/>
              <a:t>Öğr</a:t>
            </a:r>
            <a:r>
              <a:rPr lang="tr-TR" dirty="0"/>
              <a:t>. Gör. Taner DİNDAR</a:t>
            </a:r>
          </a:p>
        </p:txBody>
      </p:sp>
    </p:spTree>
    <p:extLst>
      <p:ext uri="{BB962C8B-B14F-4D97-AF65-F5344CB8AC3E}">
        <p14:creationId xmlns:p14="http://schemas.microsoft.com/office/powerpoint/2010/main" val="27590128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DIŞ OLAYLAR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600" dirty="0"/>
              <a:t>1- Ayakta durulmamalı, yere yatılmamalı, eller yere değdirilmemeli ve </a:t>
            </a:r>
            <a:r>
              <a:rPr lang="tr-TR" sz="2600" dirty="0" err="1"/>
              <a:t>çömelik</a:t>
            </a:r>
            <a:r>
              <a:rPr lang="tr-TR" sz="2600" dirty="0"/>
              <a:t> halde durulmalıdır. </a:t>
            </a:r>
            <a:endParaRPr lang="tr-TR" sz="2600" dirty="0" smtClean="0"/>
          </a:p>
          <a:p>
            <a:r>
              <a:rPr lang="tr-TR" sz="2600" dirty="0" smtClean="0"/>
              <a:t>2- </a:t>
            </a:r>
            <a:r>
              <a:rPr lang="tr-TR" sz="2600" dirty="0"/>
              <a:t>Çevresine göre daha yüksek olan yerlerin (ağaç, minare, elektrik direği, bayrak direği, telefon ve posta direği) yakında </a:t>
            </a:r>
            <a:r>
              <a:rPr lang="tr-TR" sz="2600" dirty="0" smtClean="0"/>
              <a:t>durulmamalıdır[1]. </a:t>
            </a:r>
            <a:endParaRPr lang="tr-TR" sz="2600" dirty="0"/>
          </a:p>
        </p:txBody>
      </p:sp>
    </p:spTree>
    <p:extLst>
      <p:ext uri="{BB962C8B-B14F-4D97-AF65-F5344CB8AC3E}">
        <p14:creationId xmlns:p14="http://schemas.microsoft.com/office/powerpoint/2010/main" val="16212887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DIŞ OLAYLAR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600" dirty="0"/>
              <a:t>3- Açık alanlarda oynanmamalı, çalışılmamalıdır. </a:t>
            </a:r>
            <a:endParaRPr lang="tr-TR" sz="2600" dirty="0" smtClean="0"/>
          </a:p>
          <a:p>
            <a:r>
              <a:rPr lang="tr-TR" sz="2600" dirty="0" smtClean="0"/>
              <a:t>4- </a:t>
            </a:r>
            <a:r>
              <a:rPr lang="tr-TR" sz="2600" dirty="0"/>
              <a:t>Ağır tarım veya yol araçlarında çalışılmamalıdır. </a:t>
            </a:r>
            <a:endParaRPr lang="tr-TR" sz="2600" dirty="0" smtClean="0"/>
          </a:p>
          <a:p>
            <a:r>
              <a:rPr lang="tr-TR" sz="2600" dirty="0" smtClean="0"/>
              <a:t>5- </a:t>
            </a:r>
            <a:r>
              <a:rPr lang="tr-TR" sz="2600" dirty="0"/>
              <a:t>Traktörler, kazma–kürek, metal çitler, motosikletler, çim biçme makineleri ve bisiklet gibi elektrik ileten objelerden uzak durulmalıdır. Şemsiye açılmamalı veya olta </a:t>
            </a:r>
            <a:r>
              <a:rPr lang="tr-TR" sz="2600" dirty="0" smtClean="0"/>
              <a:t>taşınmamalıdır[1]. </a:t>
            </a:r>
            <a:endParaRPr lang="tr-TR" sz="2600" dirty="0"/>
          </a:p>
        </p:txBody>
      </p:sp>
    </p:spTree>
    <p:extLst>
      <p:ext uri="{BB962C8B-B14F-4D97-AF65-F5344CB8AC3E}">
        <p14:creationId xmlns:p14="http://schemas.microsoft.com/office/powerpoint/2010/main" val="16143832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DIŞ OLAYLAR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600" dirty="0"/>
              <a:t>5- Cep telefonuyla konuşulmamalıdır. </a:t>
            </a:r>
            <a:endParaRPr lang="tr-TR" sz="2600" dirty="0" smtClean="0"/>
          </a:p>
          <a:p>
            <a:r>
              <a:rPr lang="tr-TR" sz="2600" dirty="0" smtClean="0"/>
              <a:t>6- </a:t>
            </a:r>
            <a:r>
              <a:rPr lang="tr-TR" sz="2600" dirty="0"/>
              <a:t>Elektrikli cihazlar kullanılmamalı ya da tamir edilmemelidir. </a:t>
            </a:r>
            <a:endParaRPr lang="tr-TR" sz="2600" dirty="0" smtClean="0"/>
          </a:p>
          <a:p>
            <a:r>
              <a:rPr lang="tr-TR" sz="2600" dirty="0" smtClean="0"/>
              <a:t>7- </a:t>
            </a:r>
            <a:r>
              <a:rPr lang="tr-TR" sz="2600" dirty="0"/>
              <a:t>Araba varsa içine girilmelidir. (Yıldırım esnasında tamamen metal kaplı araba içerisinde güvende olunur. Arabada bulunan akım iletebilecek herhangi bir metale dokunulmamalı. Arabanın camları kapalı olmalı</a:t>
            </a:r>
            <a:r>
              <a:rPr lang="tr-TR" sz="2600" dirty="0" smtClean="0"/>
              <a:t>)[1]. </a:t>
            </a:r>
            <a:endParaRPr lang="tr-TR" sz="2600" dirty="0"/>
          </a:p>
        </p:txBody>
      </p:sp>
    </p:spTree>
    <p:extLst>
      <p:ext uri="{BB962C8B-B14F-4D97-AF65-F5344CB8AC3E}">
        <p14:creationId xmlns:p14="http://schemas.microsoft.com/office/powerpoint/2010/main" val="339935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DIŞ OLAYLAR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400" dirty="0"/>
              <a:t>8- Ağaç altına sığınılmamalıdır. </a:t>
            </a:r>
            <a:endParaRPr lang="tr-TR" sz="2400" dirty="0" smtClean="0"/>
          </a:p>
          <a:p>
            <a:r>
              <a:rPr lang="tr-TR" sz="2400" dirty="0" smtClean="0"/>
              <a:t>9- </a:t>
            </a:r>
            <a:r>
              <a:rPr lang="tr-TR" sz="2400" dirty="0"/>
              <a:t>Gruplar halinde durulmamalıdır. </a:t>
            </a:r>
            <a:endParaRPr lang="tr-TR" sz="2400" dirty="0" smtClean="0"/>
          </a:p>
          <a:p>
            <a:r>
              <a:rPr lang="tr-TR" sz="2400" dirty="0" smtClean="0"/>
              <a:t>10- </a:t>
            </a:r>
            <a:r>
              <a:rPr lang="tr-TR" sz="2400" dirty="0"/>
              <a:t>Sudan uzak durulmalıdır. (Bir fırtına anında botla gezilmemeli veya yüzmeye gidilmemeli ve eğer dışarıda su üzerinde yakalanılırsa mümkün olduğu kadar çabuk karaya çıkılmalı). </a:t>
            </a:r>
            <a:endParaRPr lang="tr-TR" sz="2400" dirty="0" smtClean="0"/>
          </a:p>
          <a:p>
            <a:r>
              <a:rPr lang="tr-TR" sz="2400" dirty="0" smtClean="0"/>
              <a:t>11- </a:t>
            </a:r>
            <a:r>
              <a:rPr lang="tr-TR" sz="2400" dirty="0"/>
              <a:t>Metal tokalı ayakkabılar ve tüm metal objelerden </a:t>
            </a:r>
            <a:r>
              <a:rPr lang="tr-TR" sz="2400" dirty="0" smtClean="0"/>
              <a:t>çıkarılmalıdır[1]. </a:t>
            </a: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41176734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DIŞ OLAYLAR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2400" dirty="0"/>
              <a:t>12- Çamaşır ipi, metal boru, ray ve bunlara benzer uzak mesafelerden yıldırımı taşıyabilecek metal devrelerden uzak durulmalıdır. </a:t>
            </a:r>
            <a:endParaRPr lang="tr-TR" sz="2400" dirty="0" smtClean="0"/>
          </a:p>
          <a:p>
            <a:pPr algn="just"/>
            <a:r>
              <a:rPr lang="tr-TR" sz="2400" dirty="0" smtClean="0"/>
              <a:t>13- </a:t>
            </a:r>
            <a:r>
              <a:rPr lang="tr-TR" sz="2400" dirty="0"/>
              <a:t>Yıldırımdan korunaklı bir yer aranmalıdır. (Vadiler ve hendekler gibi alçak alanlarda barınak bulmaya çalışılmalı. Alandaki en yüksek obje olunmamalı</a:t>
            </a:r>
            <a:r>
              <a:rPr lang="tr-TR" sz="2400" dirty="0" smtClean="0"/>
              <a:t>)[1].</a:t>
            </a: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2243269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KAYNAKLAR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[</a:t>
            </a:r>
            <a:r>
              <a:rPr lang="tr-TR" dirty="0" smtClean="0"/>
              <a:t>1]</a:t>
            </a:r>
            <a:r>
              <a:rPr lang="tr-TR" dirty="0"/>
              <a:t> </a:t>
            </a:r>
            <a:r>
              <a:rPr lang="tr-TR" dirty="0">
                <a:hlinkClick r:id="rId2"/>
              </a:rPr>
              <a:t>http://</a:t>
            </a:r>
            <a:r>
              <a:rPr lang="tr-TR" dirty="0" smtClean="0">
                <a:hlinkClick r:id="rId2"/>
              </a:rPr>
              <a:t>www.baskentfreze.com/FileUpload/bs544200/File/19-elektrikle-calismalarda-is-sagligi-ve-guvenligi.pdf</a:t>
            </a:r>
            <a:r>
              <a:rPr lang="tr-TR" dirty="0" smtClean="0"/>
              <a:t>  (Erişim tarihi:27.11.2017)</a:t>
            </a:r>
          </a:p>
          <a:p>
            <a:endParaRPr lang="tr-TR" dirty="0"/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223146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DİNLEDİĞİNİZ İÇİN TEŞEKKÜRLER…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b="1" dirty="0" smtClean="0">
                <a:solidFill>
                  <a:schemeClr val="bg1"/>
                </a:solidFill>
              </a:rPr>
              <a:t>(1791 </a:t>
            </a:r>
            <a:r>
              <a:rPr lang="tr-TR" b="1" dirty="0">
                <a:solidFill>
                  <a:schemeClr val="bg1"/>
                </a:solidFill>
              </a:rPr>
              <a:t>- 1867)</a:t>
            </a:r>
            <a:br>
              <a:rPr lang="tr-TR" b="1" dirty="0">
                <a:solidFill>
                  <a:schemeClr val="bg1"/>
                </a:solidFill>
              </a:rPr>
            </a:br>
            <a:endParaRPr lang="tr-TR" sz="2800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707903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Geçmişe bakış">
  <a:themeElements>
    <a:clrScheme name="Sıcak Mavi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Geçmişe bakış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eçmişe bakış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Retrospect" id="{5F128B03-DCCA-4EEB-AB3B-CF2899314A46}" vid="{9CC26709-368C-4D72-9060-94E5B3FF3CD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1424</TotalTime>
  <Words>270</Words>
  <Application>Microsoft Office PowerPoint</Application>
  <PresentationFormat>Özel</PresentationFormat>
  <Paragraphs>27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9" baseType="lpstr">
      <vt:lpstr>Geçmişe bakış</vt:lpstr>
      <vt:lpstr>Yıldırım olaylarından korunma</vt:lpstr>
      <vt:lpstr>DIŞ OLAYLAR</vt:lpstr>
      <vt:lpstr>DIŞ OLAYLAR</vt:lpstr>
      <vt:lpstr>DIŞ OLAYLAR</vt:lpstr>
      <vt:lpstr>DIŞ OLAYLAR</vt:lpstr>
      <vt:lpstr>DIŞ OLAYLAR</vt:lpstr>
      <vt:lpstr>KAYNAKLAR</vt:lpstr>
      <vt:lpstr>DİNLEDİĞİNİZ İÇİN TEŞEKKÜRLER…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HAFTA KONU</dc:title>
  <dc:creator>ufuk</dc:creator>
  <cp:lastModifiedBy>Taner</cp:lastModifiedBy>
  <cp:revision>85</cp:revision>
  <dcterms:created xsi:type="dcterms:W3CDTF">2017-11-14T11:12:27Z</dcterms:created>
  <dcterms:modified xsi:type="dcterms:W3CDTF">2017-11-27T19:55:31Z</dcterms:modified>
</cp:coreProperties>
</file>