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66" r:id="rId8"/>
    <p:sldId id="267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5" autoAdjust="0"/>
    <p:restoredTop sz="96433" autoAdjust="0"/>
  </p:normalViewPr>
  <p:slideViewPr>
    <p:cSldViewPr snapToGrid="0">
      <p:cViewPr>
        <p:scale>
          <a:sx n="78" d="100"/>
          <a:sy n="78" d="100"/>
        </p:scale>
        <p:origin x="-366" y="1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skentfreze.com/FileUpload/bs544200/File/19-elektrikle-calismalarda-is-sagligi-ve-guvenligi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Yıldırım olaylarından korunma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NET 221 ELEKTRONİK MESLEK BİLGİSİ VE GÜVENLİK</a:t>
            </a:r>
            <a:endParaRPr lang="tr-TR" dirty="0"/>
          </a:p>
          <a:p>
            <a:r>
              <a:rPr lang="tr-TR" dirty="0" err="1"/>
              <a:t>Öğr</a:t>
            </a:r>
            <a:r>
              <a:rPr lang="tr-TR" dirty="0"/>
              <a:t>. Gör. Taner DİNDAR</a:t>
            </a: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DIŞ OLAYLAR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dirty="0"/>
              <a:t>1- Ayakta durulmamalı, yere yatılmamalı, eller yere değdirilmemeli ve </a:t>
            </a:r>
            <a:r>
              <a:rPr lang="tr-TR" sz="2600" dirty="0" err="1"/>
              <a:t>çömelik</a:t>
            </a:r>
            <a:r>
              <a:rPr lang="tr-TR" sz="2600" dirty="0"/>
              <a:t> halde durulmalıdır. </a:t>
            </a:r>
            <a:endParaRPr lang="tr-TR" sz="2600" dirty="0" smtClean="0"/>
          </a:p>
          <a:p>
            <a:r>
              <a:rPr lang="tr-TR" sz="2600" dirty="0" smtClean="0"/>
              <a:t>2- </a:t>
            </a:r>
            <a:r>
              <a:rPr lang="tr-TR" sz="2600" dirty="0"/>
              <a:t>Çevresine göre daha yüksek olan yerlerin (ağaç, minare, elektrik direği, bayrak direği, telefon ve posta direği) yakında </a:t>
            </a:r>
            <a:r>
              <a:rPr lang="tr-TR" sz="2600" dirty="0" smtClean="0"/>
              <a:t>durulmamalıdır[1]. 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621288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DIŞ OLAYLAR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dirty="0"/>
              <a:t>3- Açık alanlarda oynanmamalı, çalışılmamalıdır. </a:t>
            </a:r>
            <a:endParaRPr lang="tr-TR" sz="2600" dirty="0" smtClean="0"/>
          </a:p>
          <a:p>
            <a:r>
              <a:rPr lang="tr-TR" sz="2600" dirty="0" smtClean="0"/>
              <a:t>4- </a:t>
            </a:r>
            <a:r>
              <a:rPr lang="tr-TR" sz="2600" dirty="0"/>
              <a:t>Ağır tarım veya yol araçlarında çalışılmamalıdır. </a:t>
            </a:r>
            <a:endParaRPr lang="tr-TR" sz="2600" dirty="0" smtClean="0"/>
          </a:p>
          <a:p>
            <a:r>
              <a:rPr lang="tr-TR" sz="2600" dirty="0" smtClean="0"/>
              <a:t>5- </a:t>
            </a:r>
            <a:r>
              <a:rPr lang="tr-TR" sz="2600" dirty="0"/>
              <a:t>Traktörler, kazma–kürek, metal çitler, motosikletler, çim biçme makineleri ve bisiklet gibi elektrik ileten objelerden uzak durulmalıdır. Şemsiye açılmamalı veya olta </a:t>
            </a:r>
            <a:r>
              <a:rPr lang="tr-TR" sz="2600" dirty="0" smtClean="0"/>
              <a:t>taşınmamalıdır[1]. 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614383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DIŞ OLAYLAR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dirty="0"/>
              <a:t>5- Cep telefonuyla konuşulmamalıdır. </a:t>
            </a:r>
            <a:endParaRPr lang="tr-TR" sz="2600" dirty="0" smtClean="0"/>
          </a:p>
          <a:p>
            <a:r>
              <a:rPr lang="tr-TR" sz="2600" dirty="0" smtClean="0"/>
              <a:t>6- </a:t>
            </a:r>
            <a:r>
              <a:rPr lang="tr-TR" sz="2600" dirty="0"/>
              <a:t>Elektrikli cihazlar kullanılmamalı ya da tamir edilmemelidir. </a:t>
            </a:r>
            <a:endParaRPr lang="tr-TR" sz="2600" dirty="0" smtClean="0"/>
          </a:p>
          <a:p>
            <a:r>
              <a:rPr lang="tr-TR" sz="2600" dirty="0" smtClean="0"/>
              <a:t>7- </a:t>
            </a:r>
            <a:r>
              <a:rPr lang="tr-TR" sz="2600" dirty="0"/>
              <a:t>Araba varsa içine girilmelidir. (Yıldırım esnasında tamamen metal kaplı araba içerisinde güvende olunur. Arabada bulunan akım iletebilecek herhangi bir metale dokunulmamalı. Arabanın camları kapalı olmalı</a:t>
            </a:r>
            <a:r>
              <a:rPr lang="tr-TR" sz="2600" dirty="0" smtClean="0"/>
              <a:t>)[1]. 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3993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DIŞ OLAYLAR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8- Ağaç altına sığınılmamalıdır. </a:t>
            </a:r>
            <a:endParaRPr lang="tr-TR" sz="2400" dirty="0" smtClean="0"/>
          </a:p>
          <a:p>
            <a:r>
              <a:rPr lang="tr-TR" sz="2400" dirty="0" smtClean="0"/>
              <a:t>9- </a:t>
            </a:r>
            <a:r>
              <a:rPr lang="tr-TR" sz="2400" dirty="0"/>
              <a:t>Gruplar halinde durulmamalıdır. </a:t>
            </a:r>
            <a:endParaRPr lang="tr-TR" sz="2400" dirty="0" smtClean="0"/>
          </a:p>
          <a:p>
            <a:r>
              <a:rPr lang="tr-TR" sz="2400" dirty="0" smtClean="0"/>
              <a:t>10- </a:t>
            </a:r>
            <a:r>
              <a:rPr lang="tr-TR" sz="2400" dirty="0"/>
              <a:t>Sudan uzak durulmalıdır. (Bir fırtına anında botla gezilmemeli veya yüzmeye gidilmemeli ve eğer dışarıda su üzerinde yakalanılırsa mümkün olduğu kadar çabuk karaya çıkılmalı). </a:t>
            </a:r>
            <a:endParaRPr lang="tr-TR" sz="2400" dirty="0" smtClean="0"/>
          </a:p>
          <a:p>
            <a:r>
              <a:rPr lang="tr-TR" sz="2400" dirty="0" smtClean="0"/>
              <a:t>11- </a:t>
            </a:r>
            <a:r>
              <a:rPr lang="tr-TR" sz="2400" dirty="0"/>
              <a:t>Metal tokalı ayakkabılar ve tüm metal objelerden </a:t>
            </a:r>
            <a:r>
              <a:rPr lang="tr-TR" sz="2400" dirty="0" smtClean="0"/>
              <a:t>çıkarılmalıdır[1].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117673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DIŞ OLAYLAR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/>
              <a:t>12- Çamaşır ipi, metal boru, ray ve bunlara benzer uzak mesafelerden yıldırımı taşıyabilecek metal devrelerden uzak durulmalıdır. </a:t>
            </a:r>
            <a:endParaRPr lang="tr-TR" sz="2400" dirty="0" smtClean="0"/>
          </a:p>
          <a:p>
            <a:pPr algn="just"/>
            <a:r>
              <a:rPr lang="tr-TR" sz="2400" dirty="0" smtClean="0"/>
              <a:t>13- </a:t>
            </a:r>
            <a:r>
              <a:rPr lang="tr-TR" sz="2400" dirty="0"/>
              <a:t>Yıldırımdan korunaklı bir yer aranmalıdır. (Vadiler ve hendekler gibi alçak alanlarda barınak bulmaya çalışılmalı. Alandaki en yüksek obje olunmamalı</a:t>
            </a:r>
            <a:r>
              <a:rPr lang="tr-TR" sz="2400" dirty="0" smtClean="0"/>
              <a:t>)[1].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24326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[</a:t>
            </a:r>
            <a:r>
              <a:rPr lang="tr-TR" dirty="0" smtClean="0"/>
              <a:t>1]</a:t>
            </a:r>
            <a:r>
              <a:rPr lang="tr-TR" dirty="0"/>
              <a:t> </a:t>
            </a:r>
            <a:r>
              <a:rPr lang="tr-TR" dirty="0">
                <a:hlinkClick r:id="rId2"/>
              </a:rPr>
              <a:t>http://</a:t>
            </a:r>
            <a:r>
              <a:rPr lang="tr-TR" dirty="0" smtClean="0">
                <a:hlinkClick r:id="rId2"/>
              </a:rPr>
              <a:t>www.baskentfreze.com/FileUpload/bs544200/File/19-elektrikle-calismalarda-is-sagligi-ve-guvenligi.pdf</a:t>
            </a:r>
            <a:r>
              <a:rPr lang="tr-TR" dirty="0" smtClean="0"/>
              <a:t>  (Erişim tarihi:27.11.2017)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231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DİNLEDİĞİNİZ İÇİN TEŞEKKÜRLER…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>
                <a:solidFill>
                  <a:schemeClr val="bg1"/>
                </a:solidFill>
              </a:rPr>
              <a:t>(1791 </a:t>
            </a:r>
            <a:r>
              <a:rPr lang="tr-TR" b="1" dirty="0">
                <a:solidFill>
                  <a:schemeClr val="bg1"/>
                </a:solidFill>
              </a:rPr>
              <a:t>- 1867)</a:t>
            </a:r>
            <a:br>
              <a:rPr lang="tr-TR" b="1" dirty="0">
                <a:solidFill>
                  <a:schemeClr val="bg1"/>
                </a:solidFill>
              </a:rPr>
            </a:br>
            <a:endParaRPr lang="tr-TR" sz="2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079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1424</TotalTime>
  <Words>270</Words>
  <Application>Microsoft Office PowerPoint</Application>
  <PresentationFormat>Özel</PresentationFormat>
  <Paragraphs>27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Geçmişe bakış</vt:lpstr>
      <vt:lpstr>Yıldırım olaylarından korunma</vt:lpstr>
      <vt:lpstr>DIŞ OLAYLAR</vt:lpstr>
      <vt:lpstr>DIŞ OLAYLAR</vt:lpstr>
      <vt:lpstr>DIŞ OLAYLAR</vt:lpstr>
      <vt:lpstr>DIŞ OLAYLAR</vt:lpstr>
      <vt:lpstr>DIŞ OLAYLAR</vt:lpstr>
      <vt:lpstr>KAYNAKLAR</vt:lpstr>
      <vt:lpstr>DİNLEDİĞİNİZ İÇİN TEŞEKKÜRLER…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Taner</cp:lastModifiedBy>
  <cp:revision>85</cp:revision>
  <dcterms:created xsi:type="dcterms:W3CDTF">2017-11-14T11:12:27Z</dcterms:created>
  <dcterms:modified xsi:type="dcterms:W3CDTF">2017-11-27T19:55:31Z</dcterms:modified>
</cp:coreProperties>
</file>