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Ortaçağ Müziği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094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Ortaçağ müzikal özellikleri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66" y="2483845"/>
            <a:ext cx="7756634" cy="3541900"/>
          </a:xfrm>
        </p:spPr>
      </p:pic>
    </p:spTree>
    <p:extLst>
      <p:ext uri="{BB962C8B-B14F-4D97-AF65-F5344CB8AC3E}">
        <p14:creationId xmlns:p14="http://schemas.microsoft.com/office/powerpoint/2010/main" val="244127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18" y="2606566"/>
            <a:ext cx="8172223" cy="3258206"/>
          </a:xfrm>
        </p:spPr>
      </p:pic>
    </p:spTree>
    <p:extLst>
      <p:ext uri="{BB962C8B-B14F-4D97-AF65-F5344CB8AC3E}">
        <p14:creationId xmlns:p14="http://schemas.microsoft.com/office/powerpoint/2010/main" val="1787249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55" y="2501462"/>
            <a:ext cx="8620724" cy="3379553"/>
          </a:xfrm>
        </p:spPr>
      </p:pic>
    </p:spTree>
    <p:extLst>
      <p:ext uri="{BB962C8B-B14F-4D97-AF65-F5344CB8AC3E}">
        <p14:creationId xmlns:p14="http://schemas.microsoft.com/office/powerpoint/2010/main" val="184745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21" y="2459708"/>
            <a:ext cx="7861738" cy="3504017"/>
          </a:xfrm>
        </p:spPr>
      </p:pic>
    </p:spTree>
    <p:extLst>
      <p:ext uri="{BB962C8B-B14F-4D97-AF65-F5344CB8AC3E}">
        <p14:creationId xmlns:p14="http://schemas.microsoft.com/office/powerpoint/2010/main" val="3845926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51" y="2690648"/>
            <a:ext cx="8640006" cy="2974428"/>
          </a:xfrm>
        </p:spPr>
      </p:pic>
    </p:spTree>
    <p:extLst>
      <p:ext uri="{BB962C8B-B14F-4D97-AF65-F5344CB8AC3E}">
        <p14:creationId xmlns:p14="http://schemas.microsoft.com/office/powerpoint/2010/main" val="188036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Erken Ortaçağ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76" y="2557093"/>
            <a:ext cx="7788165" cy="3415408"/>
          </a:xfrm>
        </p:spPr>
      </p:pic>
    </p:spTree>
    <p:extLst>
      <p:ext uri="{BB962C8B-B14F-4D97-AF65-F5344CB8AC3E}">
        <p14:creationId xmlns:p14="http://schemas.microsoft.com/office/powerpoint/2010/main" val="10126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Hristiyanlığın Yayılması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31" y="2442189"/>
            <a:ext cx="7935309" cy="3323895"/>
          </a:xfrm>
        </p:spPr>
      </p:pic>
    </p:spTree>
    <p:extLst>
      <p:ext uri="{BB962C8B-B14F-4D97-AF65-F5344CB8AC3E}">
        <p14:creationId xmlns:p14="http://schemas.microsoft.com/office/powerpoint/2010/main" val="365195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92" y="2495804"/>
            <a:ext cx="7455001" cy="3537134"/>
          </a:xfrm>
        </p:spPr>
      </p:pic>
    </p:spTree>
    <p:extLst>
      <p:ext uri="{BB962C8B-B14F-4D97-AF65-F5344CB8AC3E}">
        <p14:creationId xmlns:p14="http://schemas.microsoft.com/office/powerpoint/2010/main" val="394363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17" y="2480601"/>
            <a:ext cx="7031421" cy="3551223"/>
          </a:xfrm>
        </p:spPr>
      </p:pic>
    </p:spTree>
    <p:extLst>
      <p:ext uri="{BB962C8B-B14F-4D97-AF65-F5344CB8AC3E}">
        <p14:creationId xmlns:p14="http://schemas.microsoft.com/office/powerpoint/2010/main" val="128001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Ortaçağ Kültürü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76" y="2432910"/>
            <a:ext cx="7672552" cy="3616523"/>
          </a:xfrm>
        </p:spPr>
      </p:pic>
    </p:spTree>
    <p:extLst>
      <p:ext uri="{BB962C8B-B14F-4D97-AF65-F5344CB8AC3E}">
        <p14:creationId xmlns:p14="http://schemas.microsoft.com/office/powerpoint/2010/main" val="141238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Ortaçağ Ezgileri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36" y="2659117"/>
            <a:ext cx="8583670" cy="3079531"/>
          </a:xfrm>
        </p:spPr>
      </p:pic>
    </p:spTree>
    <p:extLst>
      <p:ext uri="{BB962C8B-B14F-4D97-AF65-F5344CB8AC3E}">
        <p14:creationId xmlns:p14="http://schemas.microsoft.com/office/powerpoint/2010/main" val="3290901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93" y="2426911"/>
            <a:ext cx="7862229" cy="3637557"/>
          </a:xfrm>
        </p:spPr>
      </p:pic>
    </p:spTree>
    <p:extLst>
      <p:ext uri="{BB962C8B-B14F-4D97-AF65-F5344CB8AC3E}">
        <p14:creationId xmlns:p14="http://schemas.microsoft.com/office/powerpoint/2010/main" val="427330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84" y="2575034"/>
            <a:ext cx="7754905" cy="3346987"/>
          </a:xfrm>
        </p:spPr>
      </p:pic>
    </p:spTree>
    <p:extLst>
      <p:ext uri="{BB962C8B-B14F-4D97-AF65-F5344CB8AC3E}">
        <p14:creationId xmlns:p14="http://schemas.microsoft.com/office/powerpoint/2010/main" val="3045472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13</Words>
  <Application>Microsoft Office PowerPoint</Application>
  <PresentationFormat>Geniş ekran</PresentationFormat>
  <Paragraphs>6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Organik</vt:lpstr>
      <vt:lpstr>Ortaçağ Müziği</vt:lpstr>
      <vt:lpstr>Erken Ortaçağ</vt:lpstr>
      <vt:lpstr>Hristiyanlığın Yayılması</vt:lpstr>
      <vt:lpstr>PowerPoint Sunusu</vt:lpstr>
      <vt:lpstr>PowerPoint Sunusu</vt:lpstr>
      <vt:lpstr>Ortaçağ Kültürü</vt:lpstr>
      <vt:lpstr>Ortaçağ Ezgileri</vt:lpstr>
      <vt:lpstr>PowerPoint Sunusu</vt:lpstr>
      <vt:lpstr>PowerPoint Sunusu</vt:lpstr>
      <vt:lpstr>Ortaçağ müzikal özellikleri</vt:lpstr>
      <vt:lpstr>PowerPoint Sunusu</vt:lpstr>
      <vt:lpstr>PowerPoint Sunusu</vt:lpstr>
      <vt:lpstr>PowerPoint Sunusu</vt:lpstr>
      <vt:lpstr>PowerPoint Sunusu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Ortaçağ Müziği</dc:title>
  <dc:creator>svr</dc:creator>
  <cp:lastModifiedBy>svr</cp:lastModifiedBy>
  <cp:revision>3</cp:revision>
  <dcterms:created xsi:type="dcterms:W3CDTF">2018-04-02T07:34:38Z</dcterms:created>
  <dcterms:modified xsi:type="dcterms:W3CDTF">2018-04-02T07:54:15Z</dcterms:modified>
</cp:coreProperties>
</file>