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ÖDE6024 </a:t>
            </a:r>
            <a:br>
              <a:rPr lang="tr-TR" dirty="0" smtClean="0"/>
            </a:br>
            <a:r>
              <a:rPr lang="tr-TR" dirty="0" smtClean="0"/>
              <a:t>DAVRANIŞ BİLİMLERİNDE İLERİ ARAŞTIRMA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932075"/>
            <a:ext cx="9144000" cy="1655762"/>
          </a:xfrm>
        </p:spPr>
        <p:txBody>
          <a:bodyPr/>
          <a:lstStyle/>
          <a:p>
            <a:r>
              <a:rPr lang="tr-TR" dirty="0" smtClean="0"/>
              <a:t>DOÇ. DR. ÖMAY ÇOKLUK BÖKEOĞLU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71008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/>
              <a:t>Bölüm </a:t>
            </a:r>
            <a:r>
              <a:rPr lang="tr-TR" sz="3200" b="1" dirty="0" smtClean="0"/>
              <a:t>IV: Sonuç ve Öneriler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3000" dirty="0"/>
              <a:t>S</a:t>
            </a:r>
            <a:r>
              <a:rPr lang="tr-TR" sz="3000" dirty="0" smtClean="0"/>
              <a:t>onuçlar</a:t>
            </a:r>
            <a:r>
              <a:rPr lang="tr-TR" sz="3000" dirty="0"/>
              <a:t>, araştırmacının </a:t>
            </a:r>
            <a:r>
              <a:rPr lang="tr-TR" sz="3000" dirty="0" smtClean="0"/>
              <a:t>yargısıdır. Bulguların </a:t>
            </a:r>
            <a:r>
              <a:rPr lang="tr-TR" sz="3000" dirty="0"/>
              <a:t>bir özeti ya da </a:t>
            </a:r>
            <a:r>
              <a:rPr lang="tr-TR" sz="3000" dirty="0" smtClean="0"/>
              <a:t>tekrarı değildir.</a:t>
            </a:r>
          </a:p>
          <a:p>
            <a:pPr marL="0" indent="0">
              <a:lnSpc>
                <a:spcPct val="150000"/>
              </a:lnSpc>
              <a:buNone/>
            </a:pPr>
            <a:endParaRPr lang="tr-TR" sz="3000" dirty="0"/>
          </a:p>
          <a:p>
            <a:pPr>
              <a:lnSpc>
                <a:spcPct val="150000"/>
              </a:lnSpc>
            </a:pPr>
            <a:r>
              <a:rPr lang="tr-TR" sz="3000" dirty="0" smtClean="0"/>
              <a:t>Araştırmadan </a:t>
            </a:r>
            <a:r>
              <a:rPr lang="tr-TR" sz="3000" dirty="0"/>
              <a:t>elde edilen </a:t>
            </a:r>
            <a:r>
              <a:rPr lang="tr-TR" sz="3000" dirty="0" smtClean="0"/>
              <a:t>bulgulara dayanarak araştırmacılara</a:t>
            </a:r>
            <a:r>
              <a:rPr lang="tr-TR" sz="3000" dirty="0"/>
              <a:t>, uygulayıcılara vb. </a:t>
            </a:r>
            <a:r>
              <a:rPr lang="tr-TR" sz="3000" dirty="0" smtClean="0"/>
              <a:t>öneriler sunulur.</a:t>
            </a:r>
          </a:p>
        </p:txBody>
      </p:sp>
    </p:spTree>
    <p:extLst>
      <p:ext uri="{BB962C8B-B14F-4D97-AF65-F5344CB8AC3E}">
        <p14:creationId xmlns:p14="http://schemas.microsoft.com/office/powerpoint/2010/main" xmlns="" val="2821854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Tez İnceleme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Ders süreci boyunca, her hafta seçilen tezlerin haftalık konulara karşılık gelen bölümlerinin incelenmesi ve konu anlatımlarının ardından farklı tezlerden sunulan örnekler üzerinde tartışılması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Örneğin problem konusunun işlendiği hafta her öğrencinin dersin başında incelemek üzere belirlediği tezin probleminin ne olduğundan söz etmesi, uygun olup olmadığının, varsa eksikliklerinin vb. tartışılması, eleştirilmesi ve öneriler getirilmesi.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527222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 smtClean="0"/>
              <a:t>Araştırma Önerisi Hazırlama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/>
              <a:t>Ders süreci boyunca, </a:t>
            </a:r>
            <a:r>
              <a:rPr lang="tr-TR" dirty="0" smtClean="0"/>
              <a:t>öğrenciler dersin başında belirledikleri araştırma konularına uygun şekilde araştırma önerisi geliştirirler.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Örneğin </a:t>
            </a:r>
            <a:r>
              <a:rPr lang="tr-TR" dirty="0"/>
              <a:t>problem konusunun işlendiği </a:t>
            </a:r>
            <a:r>
              <a:rPr lang="tr-TR" dirty="0" smtClean="0"/>
              <a:t>haftanın ardından </a:t>
            </a:r>
            <a:r>
              <a:rPr lang="tr-TR" dirty="0"/>
              <a:t>her öğrencinin dersin başında </a:t>
            </a:r>
            <a:r>
              <a:rPr lang="tr-TR" dirty="0" smtClean="0"/>
              <a:t>araştırma önerisi yazmak üzere belirlediği çalışmanın problemini yazıp getirmesi, evren örneklem konusunun işlenmesinin ardından ilgili başlıkların yazılıp getirilmesi vb. </a:t>
            </a:r>
          </a:p>
        </p:txBody>
      </p:sp>
    </p:spTree>
    <p:extLst>
      <p:ext uri="{BB962C8B-B14F-4D97-AF65-F5344CB8AC3E}">
        <p14:creationId xmlns:p14="http://schemas.microsoft.com/office/powerpoint/2010/main" xmlns="" val="1103848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 smtClean="0"/>
              <a:t>Öğrenci Sunumları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smtClean="0"/>
              <a:t>Ders süresince bazı konuların sunumları öğrenciler tarafından yapılırken, bazı konular öğretim üyesi tarafından aktarılacaktır. </a:t>
            </a:r>
          </a:p>
          <a:p>
            <a:pPr algn="just"/>
            <a:r>
              <a:rPr lang="tr-TR" sz="3200" dirty="0" smtClean="0"/>
              <a:t>Hangi konuların öğrenciler tarafından sunulacağının belirlenmesinde, grubun büyüklüğü, grupta yer alan öğrencilerin alanları (öğrenim gördükleri programlar), kendi tercihleri vb. noktalar dikkate alındığından, dönemlik olarak bazı değişiklikler olabilmektedir.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1751652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202</Words>
  <Application>Microsoft Office PowerPoint</Application>
  <PresentationFormat>Özel</PresentationFormat>
  <Paragraphs>15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Office Teması</vt:lpstr>
      <vt:lpstr>ÖDE6024  DAVRANIŞ BİLİMLERİNDE İLERİ ARAŞTIRMA</vt:lpstr>
      <vt:lpstr>Bölüm IV: Sonuç ve Öneriler</vt:lpstr>
      <vt:lpstr>Tez İnceleme</vt:lpstr>
      <vt:lpstr>Araştırma Önerisi Hazırlama</vt:lpstr>
      <vt:lpstr>Öğrenci Sunumları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ebru</cp:lastModifiedBy>
  <cp:revision>62</cp:revision>
  <dcterms:created xsi:type="dcterms:W3CDTF">2017-05-17T14:13:10Z</dcterms:created>
  <dcterms:modified xsi:type="dcterms:W3CDTF">2018-01-29T17:40:07Z</dcterms:modified>
</cp:coreProperties>
</file>