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256" r:id="rId4"/>
    <p:sldId id="257" r:id="rId5"/>
    <p:sldId id="258" r:id="rId6"/>
    <p:sldId id="259" r:id="rId7"/>
    <p:sldId id="260" r:id="rId8"/>
    <p:sldId id="262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1C4A94-2BF9-441F-9AF3-6A3698269E9C}" type="doc">
      <dgm:prSet loTypeId="urn:microsoft.com/office/officeart/2005/8/layout/bProcess2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tr-TR"/>
        </a:p>
      </dgm:t>
    </dgm:pt>
    <dgm:pt modelId="{0FAD2A80-C8D5-472C-BB37-6B899AE905F0}">
      <dgm:prSet phldrT="[Metin]" custT="1"/>
      <dgm:spPr/>
      <dgm:t>
        <a:bodyPr/>
        <a:lstStyle/>
        <a:p>
          <a:r>
            <a:rPr lang="tr-TR" sz="1600" b="1" dirty="0" smtClean="0">
              <a:solidFill>
                <a:schemeClr val="bg2">
                  <a:lumMod val="50000"/>
                </a:schemeClr>
              </a:solidFill>
            </a:rPr>
            <a:t>1. Müracaatçıyı karşılama</a:t>
          </a:r>
          <a:endParaRPr lang="tr-TR" sz="1600" b="1" dirty="0">
            <a:solidFill>
              <a:schemeClr val="bg2">
                <a:lumMod val="50000"/>
              </a:schemeClr>
            </a:solidFill>
          </a:endParaRPr>
        </a:p>
      </dgm:t>
    </dgm:pt>
    <dgm:pt modelId="{B1698366-BE40-4C7B-A15F-4A8B7819BACA}" cxnId="{7EF8C7D4-3A0D-4FDE-8D7D-03A122A1219F}" type="parTrans">
      <dgm:prSet/>
      <dgm:spPr/>
      <dgm:t>
        <a:bodyPr/>
        <a:lstStyle/>
        <a:p>
          <a:endParaRPr lang="tr-TR"/>
        </a:p>
      </dgm:t>
    </dgm:pt>
    <dgm:pt modelId="{13BCDB56-D5ED-43A2-8BBB-6DAA4E8DA60C}" cxnId="{7EF8C7D4-3A0D-4FDE-8D7D-03A122A1219F}" type="sibTrans">
      <dgm:prSet/>
      <dgm:spPr/>
      <dgm:t>
        <a:bodyPr/>
        <a:lstStyle/>
        <a:p>
          <a:endParaRPr lang="tr-TR"/>
        </a:p>
      </dgm:t>
    </dgm:pt>
    <dgm:pt modelId="{0FEF13C0-5D02-4D1B-87F9-9E6FF12DDAB0}">
      <dgm:prSet phldrT="[Metin]" custT="1"/>
      <dgm:spPr/>
      <dgm:t>
        <a:bodyPr/>
        <a:lstStyle/>
        <a:p>
          <a:r>
            <a:rPr lang="tr-TR" sz="1600" b="1" dirty="0" smtClean="0">
              <a:solidFill>
                <a:schemeClr val="bg2">
                  <a:lumMod val="50000"/>
                </a:schemeClr>
              </a:solidFill>
              <a:latin typeface="Calibri" panose="020F0502020204030204"/>
            </a:rPr>
            <a:t>2. Etkili katılım/ eşlik etme/yardım becerileri</a:t>
          </a:r>
          <a:endParaRPr lang="tr-TR" sz="1600" b="1" dirty="0">
            <a:solidFill>
              <a:schemeClr val="bg2">
                <a:lumMod val="50000"/>
              </a:schemeClr>
            </a:solidFill>
          </a:endParaRPr>
        </a:p>
      </dgm:t>
    </dgm:pt>
    <dgm:pt modelId="{2CBFA31C-0F88-42B7-A1C6-1DAB4688D140}" cxnId="{E63AD58C-F067-49E8-ADCF-65B74847362B}" type="parTrans">
      <dgm:prSet/>
      <dgm:spPr/>
      <dgm:t>
        <a:bodyPr/>
        <a:lstStyle/>
        <a:p>
          <a:endParaRPr lang="tr-TR"/>
        </a:p>
      </dgm:t>
    </dgm:pt>
    <dgm:pt modelId="{85BB8B34-562B-4FD7-9937-E4262537BA64}" cxnId="{E63AD58C-F067-49E8-ADCF-65B74847362B}" type="sibTrans">
      <dgm:prSet/>
      <dgm:spPr/>
      <dgm:t>
        <a:bodyPr/>
        <a:lstStyle/>
        <a:p>
          <a:endParaRPr lang="tr-TR"/>
        </a:p>
      </dgm:t>
    </dgm:pt>
    <dgm:pt modelId="{20ED72FA-1C41-449C-992B-124BD851BF8A}">
      <dgm:prSet phldrT="[Metin]" custT="1"/>
      <dgm:spPr/>
      <dgm:t>
        <a:bodyPr/>
        <a:lstStyle/>
        <a:p>
          <a:r>
            <a:rPr lang="tr-TR" sz="1600" b="1" dirty="0" smtClean="0">
              <a:solidFill>
                <a:schemeClr val="bg2">
                  <a:lumMod val="50000"/>
                </a:schemeClr>
              </a:solidFill>
              <a:latin typeface="Calibri" panose="020F0502020204030204"/>
            </a:rPr>
            <a:t>3. Kurumun hizmetlerini ve müracaatçının beklentilerini konuşma</a:t>
          </a:r>
          <a:endParaRPr lang="tr-TR" sz="1600" b="1" dirty="0">
            <a:solidFill>
              <a:schemeClr val="bg2">
                <a:lumMod val="50000"/>
              </a:schemeClr>
            </a:solidFill>
          </a:endParaRPr>
        </a:p>
      </dgm:t>
    </dgm:pt>
    <dgm:pt modelId="{EBAB24B3-2B19-4E3C-AF18-0FA554FC1C5D}" cxnId="{3496AAAF-CBBE-4B3E-A19D-CC9F25AE8E5E}" type="parTrans">
      <dgm:prSet/>
      <dgm:spPr/>
      <dgm:t>
        <a:bodyPr/>
        <a:lstStyle/>
        <a:p>
          <a:endParaRPr lang="tr-TR"/>
        </a:p>
      </dgm:t>
    </dgm:pt>
    <dgm:pt modelId="{3AB31234-F6C1-4AB0-8ECD-DAB28519CCDA}" cxnId="{3496AAAF-CBBE-4B3E-A19D-CC9F25AE8E5E}" type="sibTrans">
      <dgm:prSet/>
      <dgm:spPr/>
      <dgm:t>
        <a:bodyPr/>
        <a:lstStyle/>
        <a:p>
          <a:endParaRPr lang="tr-TR"/>
        </a:p>
      </dgm:t>
    </dgm:pt>
    <dgm:pt modelId="{8B24961C-7342-4EA7-87CC-25DD14BF9A56}">
      <dgm:prSet phldrT="[Metin]" custT="1"/>
      <dgm:spPr/>
      <dgm:t>
        <a:bodyPr/>
        <a:lstStyle/>
        <a:p>
          <a:r>
            <a:rPr lang="tr-TR" sz="1600" b="1" dirty="0" smtClean="0">
              <a:solidFill>
                <a:schemeClr val="bg2">
                  <a:lumMod val="50000"/>
                </a:schemeClr>
              </a:solidFill>
              <a:latin typeface="Calibri" panose="020F0502020204030204"/>
            </a:rPr>
            <a:t>4. Kurumun ve sosyal hizmet uzmanının hizmetlerini önerme</a:t>
          </a:r>
          <a:endParaRPr lang="tr-TR" sz="1600" b="1" dirty="0">
            <a:solidFill>
              <a:schemeClr val="bg2">
                <a:lumMod val="50000"/>
              </a:schemeClr>
            </a:solidFill>
          </a:endParaRPr>
        </a:p>
      </dgm:t>
    </dgm:pt>
    <dgm:pt modelId="{A7DB6EA8-0C28-4B7E-975F-7E24D9CAEC78}" cxnId="{96EE32C0-5877-41D5-A93E-98BA57E4CA56}" type="parTrans">
      <dgm:prSet/>
      <dgm:spPr/>
      <dgm:t>
        <a:bodyPr/>
        <a:lstStyle/>
        <a:p>
          <a:endParaRPr lang="tr-TR"/>
        </a:p>
      </dgm:t>
    </dgm:pt>
    <dgm:pt modelId="{0D82BBF9-D2F4-49E2-8DB4-260DF01EF66C}" cxnId="{96EE32C0-5877-41D5-A93E-98BA57E4CA56}" type="sibTrans">
      <dgm:prSet/>
      <dgm:spPr/>
      <dgm:t>
        <a:bodyPr/>
        <a:lstStyle/>
        <a:p>
          <a:endParaRPr lang="tr-TR"/>
        </a:p>
      </dgm:t>
    </dgm:pt>
    <dgm:pt modelId="{9A30B660-0B7E-435D-8F5B-EC0A7F7DA520}">
      <dgm:prSet phldrT="[Metin]" custT="1"/>
      <dgm:spPr/>
      <dgm:t>
        <a:bodyPr/>
        <a:lstStyle/>
        <a:p>
          <a:r>
            <a:rPr lang="tr-TR" sz="1600" b="1" dirty="0" smtClean="0">
              <a:solidFill>
                <a:schemeClr val="bg2">
                  <a:lumMod val="50000"/>
                </a:schemeClr>
              </a:solidFill>
              <a:latin typeface="Calibri" panose="020F0502020204030204"/>
            </a:rPr>
            <a:t>5. Müracaatçıyı yardım ilişkisine yöneltme</a:t>
          </a:r>
          <a:endParaRPr lang="tr-TR" sz="1600" b="1" dirty="0">
            <a:solidFill>
              <a:schemeClr val="bg2">
                <a:lumMod val="50000"/>
              </a:schemeClr>
            </a:solidFill>
          </a:endParaRPr>
        </a:p>
      </dgm:t>
    </dgm:pt>
    <dgm:pt modelId="{0BBD2F0F-FA3D-4791-8A77-75A03C84DFD8}" cxnId="{086883C8-4F3F-421A-B359-CBEDD3ACED13}" type="parTrans">
      <dgm:prSet/>
      <dgm:spPr/>
      <dgm:t>
        <a:bodyPr/>
        <a:lstStyle/>
        <a:p>
          <a:endParaRPr lang="tr-TR"/>
        </a:p>
      </dgm:t>
    </dgm:pt>
    <dgm:pt modelId="{587BA78C-C061-44BF-AFFE-502802688CD2}" cxnId="{086883C8-4F3F-421A-B359-CBEDD3ACED13}" type="sibTrans">
      <dgm:prSet/>
      <dgm:spPr/>
      <dgm:t>
        <a:bodyPr/>
        <a:lstStyle/>
        <a:p>
          <a:endParaRPr lang="tr-TR"/>
        </a:p>
      </dgm:t>
    </dgm:pt>
    <dgm:pt modelId="{F669DA3B-DD9B-4E16-928F-5C8C8BFAA7E6}">
      <dgm:prSet phldrT="[Metin]" custT="1"/>
      <dgm:spPr/>
      <dgm:t>
        <a:bodyPr/>
        <a:lstStyle/>
        <a:p>
          <a:r>
            <a:rPr lang="tr-TR" sz="1600" b="1" dirty="0" smtClean="0">
              <a:solidFill>
                <a:schemeClr val="bg2">
                  <a:lumMod val="50000"/>
                </a:schemeClr>
              </a:solidFill>
            </a:rPr>
            <a:t>6. </a:t>
          </a:r>
          <a:r>
            <a:rPr lang="tr-TR" sz="1600" b="1" dirty="0" smtClean="0">
              <a:solidFill>
                <a:schemeClr val="bg2">
                  <a:lumMod val="50000"/>
                </a:schemeClr>
              </a:solidFill>
              <a:latin typeface="Calibri" panose="020F0502020204030204"/>
            </a:rPr>
            <a:t>Gerekli kayıtları tutma</a:t>
          </a:r>
          <a:endParaRPr lang="tr-TR" sz="1600" b="1" dirty="0">
            <a:solidFill>
              <a:schemeClr val="bg2">
                <a:lumMod val="50000"/>
              </a:schemeClr>
            </a:solidFill>
          </a:endParaRPr>
        </a:p>
      </dgm:t>
    </dgm:pt>
    <dgm:pt modelId="{6E6ACF9C-58D9-4711-A190-783DA9CC9C06}" cxnId="{637C38A4-0F3F-4346-965E-3B188CF431E8}" type="parTrans">
      <dgm:prSet/>
      <dgm:spPr/>
      <dgm:t>
        <a:bodyPr/>
        <a:lstStyle/>
        <a:p>
          <a:endParaRPr lang="tr-TR"/>
        </a:p>
      </dgm:t>
    </dgm:pt>
    <dgm:pt modelId="{39D589C0-952F-488E-9A72-BA533B6663B3}" cxnId="{637C38A4-0F3F-4346-965E-3B188CF431E8}" type="sibTrans">
      <dgm:prSet/>
      <dgm:spPr/>
      <dgm:t>
        <a:bodyPr/>
        <a:lstStyle/>
        <a:p>
          <a:endParaRPr lang="tr-TR"/>
        </a:p>
      </dgm:t>
    </dgm:pt>
    <dgm:pt modelId="{47BBC2FF-A350-4789-AD31-5E74374E3D38}" type="pres">
      <dgm:prSet presAssocID="{F11C4A94-2BF9-441F-9AF3-6A3698269E9C}" presName="diagram" presStyleCnt="0">
        <dgm:presLayoutVars>
          <dgm:dir/>
          <dgm:resizeHandles/>
        </dgm:presLayoutVars>
      </dgm:prSet>
      <dgm:spPr/>
      <dgm:t>
        <a:bodyPr/>
        <a:lstStyle/>
        <a:p>
          <a:endParaRPr lang="tr-TR"/>
        </a:p>
      </dgm:t>
    </dgm:pt>
    <dgm:pt modelId="{1AB74053-B027-4DB9-BD8B-B99E3E57D692}" type="pres">
      <dgm:prSet presAssocID="{0FAD2A80-C8D5-472C-BB37-6B899AE905F0}" presName="first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64CA855-403D-4986-92C4-73E057EFD974}" type="pres">
      <dgm:prSet presAssocID="{13BCDB56-D5ED-43A2-8BBB-6DAA4E8DA60C}" presName="sibTrans" presStyleLbl="sibTrans2D1" presStyleIdx="0" presStyleCnt="5"/>
      <dgm:spPr/>
      <dgm:t>
        <a:bodyPr/>
        <a:lstStyle/>
        <a:p>
          <a:endParaRPr lang="tr-TR"/>
        </a:p>
      </dgm:t>
    </dgm:pt>
    <dgm:pt modelId="{69D8FBD3-5D48-46B1-BB7C-8323CF735C8B}" type="pres">
      <dgm:prSet presAssocID="{0FEF13C0-5D02-4D1B-87F9-9E6FF12DDAB0}" presName="middleNode" presStyleCnt="0"/>
      <dgm:spPr/>
    </dgm:pt>
    <dgm:pt modelId="{8DE056F9-A925-4A64-BFFB-2EB24286AD24}" type="pres">
      <dgm:prSet presAssocID="{0FEF13C0-5D02-4D1B-87F9-9E6FF12DDAB0}" presName="padding" presStyleLbl="node1" presStyleIdx="0" presStyleCnt="6"/>
      <dgm:spPr/>
    </dgm:pt>
    <dgm:pt modelId="{2306D3F6-A5EA-49A5-8A30-2343ECC4D5D9}" type="pres">
      <dgm:prSet presAssocID="{0FEF13C0-5D02-4D1B-87F9-9E6FF12DDAB0}" presName="shape" presStyleLbl="node1" presStyleIdx="1" presStyleCnt="6" custScaleX="12444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5550192-4601-4C57-B280-3E113FCB1F30}" type="pres">
      <dgm:prSet presAssocID="{85BB8B34-562B-4FD7-9937-E4262537BA64}" presName="sibTrans" presStyleLbl="sibTrans2D1" presStyleIdx="1" presStyleCnt="5"/>
      <dgm:spPr/>
      <dgm:t>
        <a:bodyPr/>
        <a:lstStyle/>
        <a:p>
          <a:endParaRPr lang="tr-TR"/>
        </a:p>
      </dgm:t>
    </dgm:pt>
    <dgm:pt modelId="{D1D46C57-B462-4A7A-B494-29120A0A9DAD}" type="pres">
      <dgm:prSet presAssocID="{20ED72FA-1C41-449C-992B-124BD851BF8A}" presName="middleNode" presStyleCnt="0"/>
      <dgm:spPr/>
    </dgm:pt>
    <dgm:pt modelId="{82E77D13-1981-4AEB-81FB-620F127EBB41}" type="pres">
      <dgm:prSet presAssocID="{20ED72FA-1C41-449C-992B-124BD851BF8A}" presName="padding" presStyleLbl="node1" presStyleIdx="1" presStyleCnt="6"/>
      <dgm:spPr/>
    </dgm:pt>
    <dgm:pt modelId="{2D995823-A945-41CD-AA67-A4E8ADED6128}" type="pres">
      <dgm:prSet presAssocID="{20ED72FA-1C41-449C-992B-124BD851BF8A}" presName="shape" presStyleLbl="node1" presStyleIdx="2" presStyleCnt="6" custScaleX="14692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811D372-D964-489E-A3C0-92C84E81350B}" type="pres">
      <dgm:prSet presAssocID="{3AB31234-F6C1-4AB0-8ECD-DAB28519CCDA}" presName="sibTrans" presStyleLbl="sibTrans2D1" presStyleIdx="2" presStyleCnt="5"/>
      <dgm:spPr/>
      <dgm:t>
        <a:bodyPr/>
        <a:lstStyle/>
        <a:p>
          <a:endParaRPr lang="tr-TR"/>
        </a:p>
      </dgm:t>
    </dgm:pt>
    <dgm:pt modelId="{ED0179BF-461C-47AB-8A4A-8A6D114A3A1B}" type="pres">
      <dgm:prSet presAssocID="{8B24961C-7342-4EA7-87CC-25DD14BF9A56}" presName="middleNode" presStyleCnt="0"/>
      <dgm:spPr/>
    </dgm:pt>
    <dgm:pt modelId="{CC936C9B-826A-44C2-A26C-9DFCE966FF70}" type="pres">
      <dgm:prSet presAssocID="{8B24961C-7342-4EA7-87CC-25DD14BF9A56}" presName="padding" presStyleLbl="node1" presStyleIdx="2" presStyleCnt="6"/>
      <dgm:spPr/>
    </dgm:pt>
    <dgm:pt modelId="{F2180AD5-DA62-4375-ABFF-A5D0781FC7FD}" type="pres">
      <dgm:prSet presAssocID="{8B24961C-7342-4EA7-87CC-25DD14BF9A56}" presName="shape" presStyleLbl="node1" presStyleIdx="3" presStyleCnt="6" custScaleX="125936" custScaleY="11844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D579CC0-4918-41B4-B5B2-65DF62993F17}" type="pres">
      <dgm:prSet presAssocID="{0D82BBF9-D2F4-49E2-8DB4-260DF01EF66C}" presName="sibTrans" presStyleLbl="sibTrans2D1" presStyleIdx="3" presStyleCnt="5"/>
      <dgm:spPr/>
      <dgm:t>
        <a:bodyPr/>
        <a:lstStyle/>
        <a:p>
          <a:endParaRPr lang="tr-TR"/>
        </a:p>
      </dgm:t>
    </dgm:pt>
    <dgm:pt modelId="{384346C2-C2EC-4596-9F78-65B07B54B2FB}" type="pres">
      <dgm:prSet presAssocID="{9A30B660-0B7E-435D-8F5B-EC0A7F7DA520}" presName="middleNode" presStyleCnt="0"/>
      <dgm:spPr/>
    </dgm:pt>
    <dgm:pt modelId="{F88EC5F7-51BD-42C3-B27B-62E14CB80D81}" type="pres">
      <dgm:prSet presAssocID="{9A30B660-0B7E-435D-8F5B-EC0A7F7DA520}" presName="padding" presStyleLbl="node1" presStyleIdx="3" presStyleCnt="6"/>
      <dgm:spPr/>
    </dgm:pt>
    <dgm:pt modelId="{73EF51B2-25B2-4DB0-8982-83EA7930A293}" type="pres">
      <dgm:prSet presAssocID="{9A30B660-0B7E-435D-8F5B-EC0A7F7DA520}" presName="shape" presStyleLbl="node1" presStyleIdx="4" presStyleCnt="6" custScaleX="12444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98AEC94-A830-42F0-AD8B-CBF4905BDE09}" type="pres">
      <dgm:prSet presAssocID="{587BA78C-C061-44BF-AFFE-502802688CD2}" presName="sibTrans" presStyleLbl="sibTrans2D1" presStyleIdx="4" presStyleCnt="5"/>
      <dgm:spPr/>
      <dgm:t>
        <a:bodyPr/>
        <a:lstStyle/>
        <a:p>
          <a:endParaRPr lang="tr-TR"/>
        </a:p>
      </dgm:t>
    </dgm:pt>
    <dgm:pt modelId="{7B4EF41F-95C7-43DF-81E7-61CACB8B2D31}" type="pres">
      <dgm:prSet presAssocID="{F669DA3B-DD9B-4E16-928F-5C8C8BFAA7E6}" presName="last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04E544C6-6C0E-48C3-92BE-980309B6CB64}" type="presOf" srcId="{0FAD2A80-C8D5-472C-BB37-6B899AE905F0}" destId="{1AB74053-B027-4DB9-BD8B-B99E3E57D692}" srcOrd="0" destOrd="0" presId="urn:microsoft.com/office/officeart/2005/8/layout/bProcess2"/>
    <dgm:cxn modelId="{8F745A58-2DFF-4BDC-B39E-90C1C4C04DF1}" type="presOf" srcId="{587BA78C-C061-44BF-AFFE-502802688CD2}" destId="{098AEC94-A830-42F0-AD8B-CBF4905BDE09}" srcOrd="0" destOrd="0" presId="urn:microsoft.com/office/officeart/2005/8/layout/bProcess2"/>
    <dgm:cxn modelId="{10ADEC28-0C61-4D4E-92FF-D2B5D636E593}" type="presOf" srcId="{13BCDB56-D5ED-43A2-8BBB-6DAA4E8DA60C}" destId="{A64CA855-403D-4986-92C4-73E057EFD974}" srcOrd="0" destOrd="0" presId="urn:microsoft.com/office/officeart/2005/8/layout/bProcess2"/>
    <dgm:cxn modelId="{148348D5-B905-444F-AFB3-333B93FF694A}" type="presOf" srcId="{85BB8B34-562B-4FD7-9937-E4262537BA64}" destId="{95550192-4601-4C57-B280-3E113FCB1F30}" srcOrd="0" destOrd="0" presId="urn:microsoft.com/office/officeart/2005/8/layout/bProcess2"/>
    <dgm:cxn modelId="{D7DCC247-2719-40CE-8EF0-8C1FDF7979E1}" type="presOf" srcId="{9A30B660-0B7E-435D-8F5B-EC0A7F7DA520}" destId="{73EF51B2-25B2-4DB0-8982-83EA7930A293}" srcOrd="0" destOrd="0" presId="urn:microsoft.com/office/officeart/2005/8/layout/bProcess2"/>
    <dgm:cxn modelId="{7EF8C7D4-3A0D-4FDE-8D7D-03A122A1219F}" srcId="{F11C4A94-2BF9-441F-9AF3-6A3698269E9C}" destId="{0FAD2A80-C8D5-472C-BB37-6B899AE905F0}" srcOrd="0" destOrd="0" parTransId="{B1698366-BE40-4C7B-A15F-4A8B7819BACA}" sibTransId="{13BCDB56-D5ED-43A2-8BBB-6DAA4E8DA60C}"/>
    <dgm:cxn modelId="{8A22735D-471F-4B98-B9F3-75C49B093F32}" type="presOf" srcId="{3AB31234-F6C1-4AB0-8ECD-DAB28519CCDA}" destId="{5811D372-D964-489E-A3C0-92C84E81350B}" srcOrd="0" destOrd="0" presId="urn:microsoft.com/office/officeart/2005/8/layout/bProcess2"/>
    <dgm:cxn modelId="{637C38A4-0F3F-4346-965E-3B188CF431E8}" srcId="{F11C4A94-2BF9-441F-9AF3-6A3698269E9C}" destId="{F669DA3B-DD9B-4E16-928F-5C8C8BFAA7E6}" srcOrd="5" destOrd="0" parTransId="{6E6ACF9C-58D9-4711-A190-783DA9CC9C06}" sibTransId="{39D589C0-952F-488E-9A72-BA533B6663B3}"/>
    <dgm:cxn modelId="{47972EC8-6E60-4DA5-A699-BEB746F05A28}" type="presOf" srcId="{8B24961C-7342-4EA7-87CC-25DD14BF9A56}" destId="{F2180AD5-DA62-4375-ABFF-A5D0781FC7FD}" srcOrd="0" destOrd="0" presId="urn:microsoft.com/office/officeart/2005/8/layout/bProcess2"/>
    <dgm:cxn modelId="{96EE32C0-5877-41D5-A93E-98BA57E4CA56}" srcId="{F11C4A94-2BF9-441F-9AF3-6A3698269E9C}" destId="{8B24961C-7342-4EA7-87CC-25DD14BF9A56}" srcOrd="3" destOrd="0" parTransId="{A7DB6EA8-0C28-4B7E-975F-7E24D9CAEC78}" sibTransId="{0D82BBF9-D2F4-49E2-8DB4-260DF01EF66C}"/>
    <dgm:cxn modelId="{3496AAAF-CBBE-4B3E-A19D-CC9F25AE8E5E}" srcId="{F11C4A94-2BF9-441F-9AF3-6A3698269E9C}" destId="{20ED72FA-1C41-449C-992B-124BD851BF8A}" srcOrd="2" destOrd="0" parTransId="{EBAB24B3-2B19-4E3C-AF18-0FA554FC1C5D}" sibTransId="{3AB31234-F6C1-4AB0-8ECD-DAB28519CCDA}"/>
    <dgm:cxn modelId="{10340249-C4E9-41CB-8C07-FB45C7DF86FC}" type="presOf" srcId="{F669DA3B-DD9B-4E16-928F-5C8C8BFAA7E6}" destId="{7B4EF41F-95C7-43DF-81E7-61CACB8B2D31}" srcOrd="0" destOrd="0" presId="urn:microsoft.com/office/officeart/2005/8/layout/bProcess2"/>
    <dgm:cxn modelId="{497A1017-7074-448A-940B-C6292B40E6B5}" type="presOf" srcId="{0D82BBF9-D2F4-49E2-8DB4-260DF01EF66C}" destId="{4D579CC0-4918-41B4-B5B2-65DF62993F17}" srcOrd="0" destOrd="0" presId="urn:microsoft.com/office/officeart/2005/8/layout/bProcess2"/>
    <dgm:cxn modelId="{64B52788-57A1-4C66-A418-CCA0B51C39EF}" type="presOf" srcId="{0FEF13C0-5D02-4D1B-87F9-9E6FF12DDAB0}" destId="{2306D3F6-A5EA-49A5-8A30-2343ECC4D5D9}" srcOrd="0" destOrd="0" presId="urn:microsoft.com/office/officeart/2005/8/layout/bProcess2"/>
    <dgm:cxn modelId="{086883C8-4F3F-421A-B359-CBEDD3ACED13}" srcId="{F11C4A94-2BF9-441F-9AF3-6A3698269E9C}" destId="{9A30B660-0B7E-435D-8F5B-EC0A7F7DA520}" srcOrd="4" destOrd="0" parTransId="{0BBD2F0F-FA3D-4791-8A77-75A03C84DFD8}" sibTransId="{587BA78C-C061-44BF-AFFE-502802688CD2}"/>
    <dgm:cxn modelId="{890E203F-88EF-4062-A139-7B309A94E2D9}" type="presOf" srcId="{F11C4A94-2BF9-441F-9AF3-6A3698269E9C}" destId="{47BBC2FF-A350-4789-AD31-5E74374E3D38}" srcOrd="0" destOrd="0" presId="urn:microsoft.com/office/officeart/2005/8/layout/bProcess2"/>
    <dgm:cxn modelId="{CEE3ED5B-0448-4249-9633-326F3447D14F}" type="presOf" srcId="{20ED72FA-1C41-449C-992B-124BD851BF8A}" destId="{2D995823-A945-41CD-AA67-A4E8ADED6128}" srcOrd="0" destOrd="0" presId="urn:microsoft.com/office/officeart/2005/8/layout/bProcess2"/>
    <dgm:cxn modelId="{E63AD58C-F067-49E8-ADCF-65B74847362B}" srcId="{F11C4A94-2BF9-441F-9AF3-6A3698269E9C}" destId="{0FEF13C0-5D02-4D1B-87F9-9E6FF12DDAB0}" srcOrd="1" destOrd="0" parTransId="{2CBFA31C-0F88-42B7-A1C6-1DAB4688D140}" sibTransId="{85BB8B34-562B-4FD7-9937-E4262537BA64}"/>
    <dgm:cxn modelId="{510293E9-4284-4470-AD0E-B7E79CF54C81}" type="presParOf" srcId="{47BBC2FF-A350-4789-AD31-5E74374E3D38}" destId="{1AB74053-B027-4DB9-BD8B-B99E3E57D692}" srcOrd="0" destOrd="0" presId="urn:microsoft.com/office/officeart/2005/8/layout/bProcess2"/>
    <dgm:cxn modelId="{ABFB4CDE-FEC8-4BE5-B0B2-1034F521783B}" type="presParOf" srcId="{47BBC2FF-A350-4789-AD31-5E74374E3D38}" destId="{A64CA855-403D-4986-92C4-73E057EFD974}" srcOrd="1" destOrd="0" presId="urn:microsoft.com/office/officeart/2005/8/layout/bProcess2"/>
    <dgm:cxn modelId="{A0B1E4DD-5731-4EF9-A58C-F8021A62EF18}" type="presParOf" srcId="{47BBC2FF-A350-4789-AD31-5E74374E3D38}" destId="{69D8FBD3-5D48-46B1-BB7C-8323CF735C8B}" srcOrd="2" destOrd="0" presId="urn:microsoft.com/office/officeart/2005/8/layout/bProcess2"/>
    <dgm:cxn modelId="{B10CA654-B8D6-4737-B8F0-C6E91AAA93C7}" type="presParOf" srcId="{69D8FBD3-5D48-46B1-BB7C-8323CF735C8B}" destId="{8DE056F9-A925-4A64-BFFB-2EB24286AD24}" srcOrd="0" destOrd="0" presId="urn:microsoft.com/office/officeart/2005/8/layout/bProcess2"/>
    <dgm:cxn modelId="{53D3F9FA-8FE1-431B-8DAD-D2CBD94DF35A}" type="presParOf" srcId="{69D8FBD3-5D48-46B1-BB7C-8323CF735C8B}" destId="{2306D3F6-A5EA-49A5-8A30-2343ECC4D5D9}" srcOrd="1" destOrd="0" presId="urn:microsoft.com/office/officeart/2005/8/layout/bProcess2"/>
    <dgm:cxn modelId="{374D495E-129A-4D7B-9FD3-8AE020E67530}" type="presParOf" srcId="{47BBC2FF-A350-4789-AD31-5E74374E3D38}" destId="{95550192-4601-4C57-B280-3E113FCB1F30}" srcOrd="3" destOrd="0" presId="urn:microsoft.com/office/officeart/2005/8/layout/bProcess2"/>
    <dgm:cxn modelId="{55642F20-6576-4193-85F6-735C8D39648C}" type="presParOf" srcId="{47BBC2FF-A350-4789-AD31-5E74374E3D38}" destId="{D1D46C57-B462-4A7A-B494-29120A0A9DAD}" srcOrd="4" destOrd="0" presId="urn:microsoft.com/office/officeart/2005/8/layout/bProcess2"/>
    <dgm:cxn modelId="{66083EC4-9AC7-4190-9D19-8CF7206CBC0C}" type="presParOf" srcId="{D1D46C57-B462-4A7A-B494-29120A0A9DAD}" destId="{82E77D13-1981-4AEB-81FB-620F127EBB41}" srcOrd="0" destOrd="0" presId="urn:microsoft.com/office/officeart/2005/8/layout/bProcess2"/>
    <dgm:cxn modelId="{FDED9392-BC1E-41C4-B099-27D9B696F985}" type="presParOf" srcId="{D1D46C57-B462-4A7A-B494-29120A0A9DAD}" destId="{2D995823-A945-41CD-AA67-A4E8ADED6128}" srcOrd="1" destOrd="0" presId="urn:microsoft.com/office/officeart/2005/8/layout/bProcess2"/>
    <dgm:cxn modelId="{8D73940A-2936-4925-AB63-57A99153E08D}" type="presParOf" srcId="{47BBC2FF-A350-4789-AD31-5E74374E3D38}" destId="{5811D372-D964-489E-A3C0-92C84E81350B}" srcOrd="5" destOrd="0" presId="urn:microsoft.com/office/officeart/2005/8/layout/bProcess2"/>
    <dgm:cxn modelId="{A8435DA0-7B9B-4E7A-8EAC-EEB8C08B19ED}" type="presParOf" srcId="{47BBC2FF-A350-4789-AD31-5E74374E3D38}" destId="{ED0179BF-461C-47AB-8A4A-8A6D114A3A1B}" srcOrd="6" destOrd="0" presId="urn:microsoft.com/office/officeart/2005/8/layout/bProcess2"/>
    <dgm:cxn modelId="{8A597220-227E-401B-A99B-71FBF2B86DA8}" type="presParOf" srcId="{ED0179BF-461C-47AB-8A4A-8A6D114A3A1B}" destId="{CC936C9B-826A-44C2-A26C-9DFCE966FF70}" srcOrd="0" destOrd="0" presId="urn:microsoft.com/office/officeart/2005/8/layout/bProcess2"/>
    <dgm:cxn modelId="{E9ABBA64-5AD0-4255-A27A-B657F042095E}" type="presParOf" srcId="{ED0179BF-461C-47AB-8A4A-8A6D114A3A1B}" destId="{F2180AD5-DA62-4375-ABFF-A5D0781FC7FD}" srcOrd="1" destOrd="0" presId="urn:microsoft.com/office/officeart/2005/8/layout/bProcess2"/>
    <dgm:cxn modelId="{4D759DCE-61C9-4A54-B856-791D17ADCB3E}" type="presParOf" srcId="{47BBC2FF-A350-4789-AD31-5E74374E3D38}" destId="{4D579CC0-4918-41B4-B5B2-65DF62993F17}" srcOrd="7" destOrd="0" presId="urn:microsoft.com/office/officeart/2005/8/layout/bProcess2"/>
    <dgm:cxn modelId="{ACCA860D-D73A-4252-9981-5B5024022096}" type="presParOf" srcId="{47BBC2FF-A350-4789-AD31-5E74374E3D38}" destId="{384346C2-C2EC-4596-9F78-65B07B54B2FB}" srcOrd="8" destOrd="0" presId="urn:microsoft.com/office/officeart/2005/8/layout/bProcess2"/>
    <dgm:cxn modelId="{3D68B688-0AC9-482D-AA8A-21855DD583A8}" type="presParOf" srcId="{384346C2-C2EC-4596-9F78-65B07B54B2FB}" destId="{F88EC5F7-51BD-42C3-B27B-62E14CB80D81}" srcOrd="0" destOrd="0" presId="urn:microsoft.com/office/officeart/2005/8/layout/bProcess2"/>
    <dgm:cxn modelId="{8E8787F7-2392-43DD-9CC0-5AB8791D24B4}" type="presParOf" srcId="{384346C2-C2EC-4596-9F78-65B07B54B2FB}" destId="{73EF51B2-25B2-4DB0-8982-83EA7930A293}" srcOrd="1" destOrd="0" presId="urn:microsoft.com/office/officeart/2005/8/layout/bProcess2"/>
    <dgm:cxn modelId="{0F62877A-77A1-4951-ADE0-FD48668CC3BB}" type="presParOf" srcId="{47BBC2FF-A350-4789-AD31-5E74374E3D38}" destId="{098AEC94-A830-42F0-AD8B-CBF4905BDE09}" srcOrd="9" destOrd="0" presId="urn:microsoft.com/office/officeart/2005/8/layout/bProcess2"/>
    <dgm:cxn modelId="{D299C2D8-27BD-419C-81E4-FABB7034F1FF}" type="presParOf" srcId="{47BBC2FF-A350-4789-AD31-5E74374E3D38}" destId="{7B4EF41F-95C7-43DF-81E7-61CACB8B2D31}" srcOrd="10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1F5BA77-9642-4626-B3BF-1D10E7AC6B2D}" type="doc">
      <dgm:prSet loTypeId="urn:microsoft.com/office/officeart/2005/8/layout/funnel1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FA6C7C6E-CDDD-447E-9B3C-0B7A4BD65FDB}">
      <dgm:prSet phldrT="[Metin]"/>
      <dgm:spPr/>
      <dgm:t>
        <a:bodyPr/>
        <a:lstStyle/>
        <a:p>
          <a:r>
            <a:rPr lang="tr-TR" b="1" dirty="0" smtClean="0">
              <a:solidFill>
                <a:schemeClr val="bg2">
                  <a:lumMod val="50000"/>
                </a:schemeClr>
              </a:solidFill>
            </a:rPr>
            <a:t>İnsana Özen</a:t>
          </a:r>
          <a:endParaRPr lang="tr-TR" b="1" dirty="0">
            <a:solidFill>
              <a:schemeClr val="bg2">
                <a:lumMod val="50000"/>
              </a:schemeClr>
            </a:solidFill>
          </a:endParaRPr>
        </a:p>
      </dgm:t>
    </dgm:pt>
    <dgm:pt modelId="{64AEDD05-12EE-482E-AB9B-0E70C24D88A8}" cxnId="{08A3E81C-3DB9-49D0-B3B4-569E6F895126}" type="parTrans">
      <dgm:prSet/>
      <dgm:spPr/>
      <dgm:t>
        <a:bodyPr/>
        <a:lstStyle/>
        <a:p>
          <a:endParaRPr lang="tr-TR"/>
        </a:p>
      </dgm:t>
    </dgm:pt>
    <dgm:pt modelId="{6C9C8E93-534C-4BC0-BD84-C43EAAD9BC6C}" cxnId="{08A3E81C-3DB9-49D0-B3B4-569E6F895126}" type="sibTrans">
      <dgm:prSet/>
      <dgm:spPr/>
      <dgm:t>
        <a:bodyPr/>
        <a:lstStyle/>
        <a:p>
          <a:endParaRPr lang="tr-TR"/>
        </a:p>
      </dgm:t>
    </dgm:pt>
    <dgm:pt modelId="{13ADDB33-2D97-42DE-BE67-9A67E56D113B}">
      <dgm:prSet phldrT="[Metin]"/>
      <dgm:spPr/>
      <dgm:t>
        <a:bodyPr/>
        <a:lstStyle/>
        <a:p>
          <a:r>
            <a:rPr lang="tr-TR" b="1" dirty="0" smtClean="0">
              <a:solidFill>
                <a:schemeClr val="bg2">
                  <a:lumMod val="50000"/>
                </a:schemeClr>
              </a:solidFill>
            </a:rPr>
            <a:t>Uygun Teknik ve İşlemler</a:t>
          </a:r>
          <a:endParaRPr lang="tr-TR" b="1" dirty="0">
            <a:solidFill>
              <a:schemeClr val="bg2">
                <a:lumMod val="50000"/>
              </a:schemeClr>
            </a:solidFill>
          </a:endParaRPr>
        </a:p>
      </dgm:t>
    </dgm:pt>
    <dgm:pt modelId="{E86E3D55-49AB-4585-9697-89CA394E87E1}" cxnId="{B9DCB904-5A5C-41E8-9301-293DFFAC7D94}" type="parTrans">
      <dgm:prSet/>
      <dgm:spPr/>
      <dgm:t>
        <a:bodyPr/>
        <a:lstStyle/>
        <a:p>
          <a:endParaRPr lang="tr-TR"/>
        </a:p>
      </dgm:t>
    </dgm:pt>
    <dgm:pt modelId="{801284FF-CB7E-4ED2-853E-FF919A4F7FC3}" cxnId="{B9DCB904-5A5C-41E8-9301-293DFFAC7D94}" type="sibTrans">
      <dgm:prSet/>
      <dgm:spPr/>
      <dgm:t>
        <a:bodyPr/>
        <a:lstStyle/>
        <a:p>
          <a:endParaRPr lang="tr-TR"/>
        </a:p>
      </dgm:t>
    </dgm:pt>
    <dgm:pt modelId="{3F730832-2459-41BB-82C0-E8FC57E35670}">
      <dgm:prSet phldrT="[Metin]"/>
      <dgm:spPr/>
      <dgm:t>
        <a:bodyPr/>
        <a:lstStyle/>
        <a:p>
          <a:r>
            <a:rPr lang="tr-TR" b="1" dirty="0" smtClean="0">
              <a:solidFill>
                <a:schemeClr val="bg2">
                  <a:lumMod val="50000"/>
                </a:schemeClr>
              </a:solidFill>
            </a:rPr>
            <a:t>Olumlu Bir İlişki</a:t>
          </a:r>
          <a:endParaRPr lang="tr-TR" b="1" dirty="0">
            <a:solidFill>
              <a:schemeClr val="bg2">
                <a:lumMod val="50000"/>
              </a:schemeClr>
            </a:solidFill>
          </a:endParaRPr>
        </a:p>
      </dgm:t>
    </dgm:pt>
    <dgm:pt modelId="{9BECD807-CFD9-4934-9992-19D897DC80A7}" cxnId="{E3AC9835-9328-426D-9FB0-DDC93ACD1F11}" type="parTrans">
      <dgm:prSet/>
      <dgm:spPr/>
      <dgm:t>
        <a:bodyPr/>
        <a:lstStyle/>
        <a:p>
          <a:endParaRPr lang="tr-TR"/>
        </a:p>
      </dgm:t>
    </dgm:pt>
    <dgm:pt modelId="{F1D698B9-3AD4-41E3-BE6A-439731CA30FD}" cxnId="{E3AC9835-9328-426D-9FB0-DDC93ACD1F11}" type="sibTrans">
      <dgm:prSet/>
      <dgm:spPr/>
      <dgm:t>
        <a:bodyPr/>
        <a:lstStyle/>
        <a:p>
          <a:endParaRPr lang="tr-TR"/>
        </a:p>
      </dgm:t>
    </dgm:pt>
    <dgm:pt modelId="{2C796C8E-BAAB-44F8-AE4C-48DFB17FCB95}">
      <dgm:prSet phldrT="[Metin]"/>
      <dgm:spPr/>
      <dgm:t>
        <a:bodyPr/>
        <a:lstStyle/>
        <a:p>
          <a:r>
            <a:rPr lang="tr-TR" b="1" dirty="0" smtClean="0"/>
            <a:t>Etkili Yardım İlişkisi</a:t>
          </a:r>
          <a:endParaRPr lang="tr-TR" b="1" dirty="0"/>
        </a:p>
      </dgm:t>
    </dgm:pt>
    <dgm:pt modelId="{D88FA349-0652-4EB7-B88A-60D19E0688FD}" cxnId="{BEB82EA5-BB22-4768-9570-D2ADE2558C0F}" type="parTrans">
      <dgm:prSet/>
      <dgm:spPr/>
      <dgm:t>
        <a:bodyPr/>
        <a:lstStyle/>
        <a:p>
          <a:endParaRPr lang="tr-TR"/>
        </a:p>
      </dgm:t>
    </dgm:pt>
    <dgm:pt modelId="{07D6EE34-3DA8-4656-B541-D649766503A1}" cxnId="{BEB82EA5-BB22-4768-9570-D2ADE2558C0F}" type="sibTrans">
      <dgm:prSet/>
      <dgm:spPr/>
      <dgm:t>
        <a:bodyPr/>
        <a:lstStyle/>
        <a:p>
          <a:endParaRPr lang="tr-TR"/>
        </a:p>
      </dgm:t>
    </dgm:pt>
    <dgm:pt modelId="{D3EA02BB-F925-4E34-B012-ACEDB8F5D232}" type="pres">
      <dgm:prSet presAssocID="{81F5BA77-9642-4626-B3BF-1D10E7AC6B2D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6DC2EA62-BEE1-4138-BF0D-4EB28DC6B58B}" type="pres">
      <dgm:prSet presAssocID="{81F5BA77-9642-4626-B3BF-1D10E7AC6B2D}" presName="ellipse" presStyleLbl="trBgShp" presStyleIdx="0" presStyleCnt="1"/>
      <dgm:spPr/>
    </dgm:pt>
    <dgm:pt modelId="{F58FC71D-8DA0-4EAD-86A8-9BB2F2318BBE}" type="pres">
      <dgm:prSet presAssocID="{81F5BA77-9642-4626-B3BF-1D10E7AC6B2D}" presName="arrow1" presStyleLbl="fgShp" presStyleIdx="0" presStyleCnt="1"/>
      <dgm:spPr/>
    </dgm:pt>
    <dgm:pt modelId="{D16A987E-F4DA-41F8-BF2D-C0E09163E0B9}" type="pres">
      <dgm:prSet presAssocID="{81F5BA77-9642-4626-B3BF-1D10E7AC6B2D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E3982C0-E5B0-4CFB-8B3C-57A8F178A4F3}" type="pres">
      <dgm:prSet presAssocID="{13ADDB33-2D97-42DE-BE67-9A67E56D113B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E3DC452-B8AF-4DCC-9C4D-AECBED0ABCC1}" type="pres">
      <dgm:prSet presAssocID="{3F730832-2459-41BB-82C0-E8FC57E35670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54A05D9-14F7-4802-A57F-DC85BC5156E1}" type="pres">
      <dgm:prSet presAssocID="{2C796C8E-BAAB-44F8-AE4C-48DFB17FCB95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BB0D922-8209-4FEA-9765-0D7F2B1CC12C}" type="pres">
      <dgm:prSet presAssocID="{81F5BA77-9642-4626-B3BF-1D10E7AC6B2D}" presName="funnel" presStyleLbl="trAlignAcc1" presStyleIdx="0" presStyleCnt="1"/>
      <dgm:spPr/>
    </dgm:pt>
  </dgm:ptLst>
  <dgm:cxnLst>
    <dgm:cxn modelId="{08A3E81C-3DB9-49D0-B3B4-569E6F895126}" srcId="{81F5BA77-9642-4626-B3BF-1D10E7AC6B2D}" destId="{FA6C7C6E-CDDD-447E-9B3C-0B7A4BD65FDB}" srcOrd="0" destOrd="0" parTransId="{64AEDD05-12EE-482E-AB9B-0E70C24D88A8}" sibTransId="{6C9C8E93-534C-4BC0-BD84-C43EAAD9BC6C}"/>
    <dgm:cxn modelId="{3DC1509E-DAC7-4F67-91B3-DC56A8FF756D}" type="presOf" srcId="{13ADDB33-2D97-42DE-BE67-9A67E56D113B}" destId="{6E3DC452-B8AF-4DCC-9C4D-AECBED0ABCC1}" srcOrd="0" destOrd="0" presId="urn:microsoft.com/office/officeart/2005/8/layout/funnel1"/>
    <dgm:cxn modelId="{03C78824-D89A-4148-9B3C-BD93A1CB5587}" type="presOf" srcId="{3F730832-2459-41BB-82C0-E8FC57E35670}" destId="{BE3982C0-E5B0-4CFB-8B3C-57A8F178A4F3}" srcOrd="0" destOrd="0" presId="urn:microsoft.com/office/officeart/2005/8/layout/funnel1"/>
    <dgm:cxn modelId="{BEB82EA5-BB22-4768-9570-D2ADE2558C0F}" srcId="{81F5BA77-9642-4626-B3BF-1D10E7AC6B2D}" destId="{2C796C8E-BAAB-44F8-AE4C-48DFB17FCB95}" srcOrd="3" destOrd="0" parTransId="{D88FA349-0652-4EB7-B88A-60D19E0688FD}" sibTransId="{07D6EE34-3DA8-4656-B541-D649766503A1}"/>
    <dgm:cxn modelId="{E3AC9835-9328-426D-9FB0-DDC93ACD1F11}" srcId="{81F5BA77-9642-4626-B3BF-1D10E7AC6B2D}" destId="{3F730832-2459-41BB-82C0-E8FC57E35670}" srcOrd="2" destOrd="0" parTransId="{9BECD807-CFD9-4934-9992-19D897DC80A7}" sibTransId="{F1D698B9-3AD4-41E3-BE6A-439731CA30FD}"/>
    <dgm:cxn modelId="{89F06630-1F5F-443D-9477-C72AB17D9595}" type="presOf" srcId="{81F5BA77-9642-4626-B3BF-1D10E7AC6B2D}" destId="{D3EA02BB-F925-4E34-B012-ACEDB8F5D232}" srcOrd="0" destOrd="0" presId="urn:microsoft.com/office/officeart/2005/8/layout/funnel1"/>
    <dgm:cxn modelId="{B9DCB904-5A5C-41E8-9301-293DFFAC7D94}" srcId="{81F5BA77-9642-4626-B3BF-1D10E7AC6B2D}" destId="{13ADDB33-2D97-42DE-BE67-9A67E56D113B}" srcOrd="1" destOrd="0" parTransId="{E86E3D55-49AB-4585-9697-89CA394E87E1}" sibTransId="{801284FF-CB7E-4ED2-853E-FF919A4F7FC3}"/>
    <dgm:cxn modelId="{1C4B0F22-8DF4-487B-84BE-4BD057C7B74E}" type="presOf" srcId="{2C796C8E-BAAB-44F8-AE4C-48DFB17FCB95}" destId="{D16A987E-F4DA-41F8-BF2D-C0E09163E0B9}" srcOrd="0" destOrd="0" presId="urn:microsoft.com/office/officeart/2005/8/layout/funnel1"/>
    <dgm:cxn modelId="{01C9E147-16A6-433D-8EE2-CDB070CAF869}" type="presOf" srcId="{FA6C7C6E-CDDD-447E-9B3C-0B7A4BD65FDB}" destId="{854A05D9-14F7-4802-A57F-DC85BC5156E1}" srcOrd="0" destOrd="0" presId="urn:microsoft.com/office/officeart/2005/8/layout/funnel1"/>
    <dgm:cxn modelId="{AD8666A8-CACD-4FE2-B1E5-5CC074CC8481}" type="presParOf" srcId="{D3EA02BB-F925-4E34-B012-ACEDB8F5D232}" destId="{6DC2EA62-BEE1-4138-BF0D-4EB28DC6B58B}" srcOrd="0" destOrd="0" presId="urn:microsoft.com/office/officeart/2005/8/layout/funnel1"/>
    <dgm:cxn modelId="{C0B62B9B-3428-4B8C-B1D0-28C6A910B9D7}" type="presParOf" srcId="{D3EA02BB-F925-4E34-B012-ACEDB8F5D232}" destId="{F58FC71D-8DA0-4EAD-86A8-9BB2F2318BBE}" srcOrd="1" destOrd="0" presId="urn:microsoft.com/office/officeart/2005/8/layout/funnel1"/>
    <dgm:cxn modelId="{3983DDDD-72BE-4E77-9894-7CE0085C751B}" type="presParOf" srcId="{D3EA02BB-F925-4E34-B012-ACEDB8F5D232}" destId="{D16A987E-F4DA-41F8-BF2D-C0E09163E0B9}" srcOrd="2" destOrd="0" presId="urn:microsoft.com/office/officeart/2005/8/layout/funnel1"/>
    <dgm:cxn modelId="{CFDB83E6-4FEF-4A15-A68D-0AC27003E617}" type="presParOf" srcId="{D3EA02BB-F925-4E34-B012-ACEDB8F5D232}" destId="{BE3982C0-E5B0-4CFB-8B3C-57A8F178A4F3}" srcOrd="3" destOrd="0" presId="urn:microsoft.com/office/officeart/2005/8/layout/funnel1"/>
    <dgm:cxn modelId="{F1715865-3CC2-4FFA-9E8D-F6FD7F08B801}" type="presParOf" srcId="{D3EA02BB-F925-4E34-B012-ACEDB8F5D232}" destId="{6E3DC452-B8AF-4DCC-9C4D-AECBED0ABCC1}" srcOrd="4" destOrd="0" presId="urn:microsoft.com/office/officeart/2005/8/layout/funnel1"/>
    <dgm:cxn modelId="{9D360A64-FC11-4A8E-9782-335366A80B98}" type="presParOf" srcId="{D3EA02BB-F925-4E34-B012-ACEDB8F5D232}" destId="{854A05D9-14F7-4802-A57F-DC85BC5156E1}" srcOrd="5" destOrd="0" presId="urn:microsoft.com/office/officeart/2005/8/layout/funnel1"/>
    <dgm:cxn modelId="{9CE1D012-7873-43F5-A050-1BFBACF531A3}" type="presParOf" srcId="{D3EA02BB-F925-4E34-B012-ACEDB8F5D232}" destId="{5BB0D922-8209-4FEA-9765-0D7F2B1CC12C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B74053-B027-4DB9-BD8B-B99E3E57D692}">
      <dsp:nvSpPr>
        <dsp:cNvPr id="0" name=""/>
        <dsp:cNvSpPr/>
      </dsp:nvSpPr>
      <dsp:spPr>
        <a:xfrm>
          <a:off x="0" y="246850"/>
          <a:ext cx="2057399" cy="205739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>
              <a:solidFill>
                <a:schemeClr val="bg2">
                  <a:lumMod val="50000"/>
                </a:schemeClr>
              </a:solidFill>
            </a:rPr>
            <a:t>1. Müracaatçıyı karşılama</a:t>
          </a:r>
          <a:endParaRPr lang="tr-TR" sz="1600" b="1" kern="1200" dirty="0">
            <a:solidFill>
              <a:schemeClr val="bg2">
                <a:lumMod val="50000"/>
              </a:schemeClr>
            </a:solidFill>
          </a:endParaRPr>
        </a:p>
      </dsp:txBody>
      <dsp:txXfrm>
        <a:off x="301299" y="548149"/>
        <a:ext cx="1454801" cy="1454801"/>
      </dsp:txXfrm>
    </dsp:sp>
    <dsp:sp modelId="{A64CA855-403D-4986-92C4-73E057EFD974}">
      <dsp:nvSpPr>
        <dsp:cNvPr id="0" name=""/>
        <dsp:cNvSpPr/>
      </dsp:nvSpPr>
      <dsp:spPr>
        <a:xfrm rot="10800000">
          <a:off x="668654" y="2569912"/>
          <a:ext cx="720090" cy="563202"/>
        </a:xfrm>
        <a:prstGeom prst="triangl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06D3F6-A5EA-49A5-8A30-2343ECC4D5D9}">
      <dsp:nvSpPr>
        <dsp:cNvPr id="0" name=""/>
        <dsp:cNvSpPr/>
      </dsp:nvSpPr>
      <dsp:spPr>
        <a:xfrm>
          <a:off x="174850" y="3366898"/>
          <a:ext cx="1707699" cy="1372285"/>
        </a:xfrm>
        <a:prstGeom prst="ellipse">
          <a:avLst/>
        </a:prstGeom>
        <a:solidFill>
          <a:schemeClr val="accent5">
            <a:hueOff val="-1986775"/>
            <a:satOff val="7962"/>
            <a:lumOff val="172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>
              <a:solidFill>
                <a:schemeClr val="bg2">
                  <a:lumMod val="50000"/>
                </a:schemeClr>
              </a:solidFill>
              <a:latin typeface="Calibri"/>
            </a:rPr>
            <a:t>2. Etkili katılım/ eşlik etme/yardım becerileri</a:t>
          </a:r>
          <a:endParaRPr lang="tr-TR" sz="1600" b="1" kern="1200" dirty="0">
            <a:solidFill>
              <a:schemeClr val="bg2">
                <a:lumMod val="50000"/>
              </a:schemeClr>
            </a:solidFill>
          </a:endParaRPr>
        </a:p>
      </dsp:txBody>
      <dsp:txXfrm>
        <a:off x="424937" y="3567864"/>
        <a:ext cx="1207525" cy="970353"/>
      </dsp:txXfrm>
    </dsp:sp>
    <dsp:sp modelId="{95550192-4601-4C57-B280-3E113FCB1F30}">
      <dsp:nvSpPr>
        <dsp:cNvPr id="0" name=""/>
        <dsp:cNvSpPr/>
      </dsp:nvSpPr>
      <dsp:spPr>
        <a:xfrm rot="5400000">
          <a:off x="2150515" y="3771439"/>
          <a:ext cx="720090" cy="563202"/>
        </a:xfrm>
        <a:prstGeom prst="triangle">
          <a:avLst/>
        </a:prstGeom>
        <a:solidFill>
          <a:schemeClr val="accent5">
            <a:hueOff val="-2483469"/>
            <a:satOff val="9953"/>
            <a:lumOff val="215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995823-A945-41CD-AA67-A4E8ADED6128}">
      <dsp:nvSpPr>
        <dsp:cNvPr id="0" name=""/>
        <dsp:cNvSpPr/>
      </dsp:nvSpPr>
      <dsp:spPr>
        <a:xfrm>
          <a:off x="3106691" y="3366898"/>
          <a:ext cx="2016217" cy="1372285"/>
        </a:xfrm>
        <a:prstGeom prst="ellipse">
          <a:avLst/>
        </a:prstGeom>
        <a:solidFill>
          <a:schemeClr val="accent5">
            <a:hueOff val="-3973551"/>
            <a:satOff val="15924"/>
            <a:lumOff val="345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>
              <a:solidFill>
                <a:schemeClr val="bg2">
                  <a:lumMod val="50000"/>
                </a:schemeClr>
              </a:solidFill>
              <a:latin typeface="Calibri"/>
            </a:rPr>
            <a:t>3. Kurumun hizmetlerini ve müracaatçının beklentilerini konuşma</a:t>
          </a:r>
          <a:endParaRPr lang="tr-TR" sz="1600" b="1" kern="1200" dirty="0">
            <a:solidFill>
              <a:schemeClr val="bg2">
                <a:lumMod val="50000"/>
              </a:schemeClr>
            </a:solidFill>
          </a:endParaRPr>
        </a:p>
      </dsp:txBody>
      <dsp:txXfrm>
        <a:off x="3401959" y="3567864"/>
        <a:ext cx="1425681" cy="970353"/>
      </dsp:txXfrm>
    </dsp:sp>
    <dsp:sp modelId="{5811D372-D964-489E-A3C0-92C84E81350B}">
      <dsp:nvSpPr>
        <dsp:cNvPr id="0" name=""/>
        <dsp:cNvSpPr/>
      </dsp:nvSpPr>
      <dsp:spPr>
        <a:xfrm>
          <a:off x="3754754" y="2430024"/>
          <a:ext cx="720090" cy="563202"/>
        </a:xfrm>
        <a:prstGeom prst="triangle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180AD5-DA62-4375-ABFF-A5D0781FC7FD}">
      <dsp:nvSpPr>
        <dsp:cNvPr id="0" name=""/>
        <dsp:cNvSpPr/>
      </dsp:nvSpPr>
      <dsp:spPr>
        <a:xfrm>
          <a:off x="3250699" y="462869"/>
          <a:ext cx="1728201" cy="1625362"/>
        </a:xfrm>
        <a:prstGeom prst="ellipse">
          <a:avLst/>
        </a:prstGeom>
        <a:solidFill>
          <a:schemeClr val="accent5">
            <a:hueOff val="-5960326"/>
            <a:satOff val="23887"/>
            <a:lumOff val="517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>
              <a:solidFill>
                <a:schemeClr val="bg2">
                  <a:lumMod val="50000"/>
                </a:schemeClr>
              </a:solidFill>
              <a:latin typeface="Calibri"/>
            </a:rPr>
            <a:t>4. Kurumun ve sosyal hizmet uzmanının hizmetlerini önerme</a:t>
          </a:r>
          <a:endParaRPr lang="tr-TR" sz="1600" b="1" kern="1200" dirty="0">
            <a:solidFill>
              <a:schemeClr val="bg2">
                <a:lumMod val="50000"/>
              </a:schemeClr>
            </a:solidFill>
          </a:endParaRPr>
        </a:p>
      </dsp:txBody>
      <dsp:txXfrm>
        <a:off x="3503788" y="700898"/>
        <a:ext cx="1222023" cy="1149304"/>
      </dsp:txXfrm>
    </dsp:sp>
    <dsp:sp modelId="{4D579CC0-4918-41B4-B5B2-65DF62993F17}">
      <dsp:nvSpPr>
        <dsp:cNvPr id="0" name=""/>
        <dsp:cNvSpPr/>
      </dsp:nvSpPr>
      <dsp:spPr>
        <a:xfrm rot="5400000">
          <a:off x="5318870" y="993949"/>
          <a:ext cx="720090" cy="563202"/>
        </a:xfrm>
        <a:prstGeom prst="triangle">
          <a:avLst/>
        </a:prstGeom>
        <a:solidFill>
          <a:schemeClr val="accent5">
            <a:hueOff val="-7450407"/>
            <a:satOff val="29858"/>
            <a:lumOff val="647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EF51B2-25B2-4DB0-8982-83EA7930A293}">
      <dsp:nvSpPr>
        <dsp:cNvPr id="0" name=""/>
        <dsp:cNvSpPr/>
      </dsp:nvSpPr>
      <dsp:spPr>
        <a:xfrm>
          <a:off x="6347050" y="589408"/>
          <a:ext cx="1707699" cy="1372285"/>
        </a:xfrm>
        <a:prstGeom prst="ellipse">
          <a:avLst/>
        </a:prstGeom>
        <a:solidFill>
          <a:schemeClr val="accent5">
            <a:hueOff val="-7947101"/>
            <a:satOff val="31849"/>
            <a:lumOff val="690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>
              <a:solidFill>
                <a:schemeClr val="bg2">
                  <a:lumMod val="50000"/>
                </a:schemeClr>
              </a:solidFill>
              <a:latin typeface="Calibri"/>
            </a:rPr>
            <a:t>5. Müracaatçıyı yardım ilişkisine yöneltme</a:t>
          </a:r>
          <a:endParaRPr lang="tr-TR" sz="1600" b="1" kern="1200" dirty="0">
            <a:solidFill>
              <a:schemeClr val="bg2">
                <a:lumMod val="50000"/>
              </a:schemeClr>
            </a:solidFill>
          </a:endParaRPr>
        </a:p>
      </dsp:txBody>
      <dsp:txXfrm>
        <a:off x="6597137" y="790374"/>
        <a:ext cx="1207525" cy="970353"/>
      </dsp:txXfrm>
    </dsp:sp>
    <dsp:sp modelId="{098AEC94-A830-42F0-AD8B-CBF4905BDE09}">
      <dsp:nvSpPr>
        <dsp:cNvPr id="0" name=""/>
        <dsp:cNvSpPr/>
      </dsp:nvSpPr>
      <dsp:spPr>
        <a:xfrm rot="10800000">
          <a:off x="6840855" y="2227355"/>
          <a:ext cx="720090" cy="563202"/>
        </a:xfrm>
        <a:prstGeom prst="triangl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4EF41F-95C7-43DF-81E7-61CACB8B2D31}">
      <dsp:nvSpPr>
        <dsp:cNvPr id="0" name=""/>
        <dsp:cNvSpPr/>
      </dsp:nvSpPr>
      <dsp:spPr>
        <a:xfrm>
          <a:off x="6172200" y="3024340"/>
          <a:ext cx="2057399" cy="2057399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>
              <a:solidFill>
                <a:schemeClr val="bg2">
                  <a:lumMod val="50000"/>
                </a:schemeClr>
              </a:solidFill>
            </a:rPr>
            <a:t>6. </a:t>
          </a:r>
          <a:r>
            <a:rPr lang="tr-TR" sz="1600" b="1" kern="1200" dirty="0" smtClean="0">
              <a:solidFill>
                <a:schemeClr val="bg2">
                  <a:lumMod val="50000"/>
                </a:schemeClr>
              </a:solidFill>
              <a:latin typeface="Calibri"/>
            </a:rPr>
            <a:t>Gerekli kayıtları tutma</a:t>
          </a:r>
          <a:endParaRPr lang="tr-TR" sz="1600" b="1" kern="1200" dirty="0">
            <a:solidFill>
              <a:schemeClr val="bg2">
                <a:lumMod val="50000"/>
              </a:schemeClr>
            </a:solidFill>
          </a:endParaRPr>
        </a:p>
      </dsp:txBody>
      <dsp:txXfrm>
        <a:off x="6473499" y="3325639"/>
        <a:ext cx="1454801" cy="14548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C2EA62-BEE1-4138-BF0D-4EB28DC6B58B}">
      <dsp:nvSpPr>
        <dsp:cNvPr id="0" name=""/>
        <dsp:cNvSpPr/>
      </dsp:nvSpPr>
      <dsp:spPr>
        <a:xfrm>
          <a:off x="1798796" y="278606"/>
          <a:ext cx="5529262" cy="1920240"/>
        </a:xfrm>
        <a:prstGeom prst="ellipse">
          <a:avLst/>
        </a:prstGeom>
        <a:solidFill>
          <a:schemeClr val="accent4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8FC71D-8DA0-4EAD-86A8-9BB2F2318BBE}">
      <dsp:nvSpPr>
        <dsp:cNvPr id="0" name=""/>
        <dsp:cNvSpPr/>
      </dsp:nvSpPr>
      <dsp:spPr>
        <a:xfrm>
          <a:off x="4036218" y="4980622"/>
          <a:ext cx="1071562" cy="685800"/>
        </a:xfrm>
        <a:prstGeom prst="down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6A987E-F4DA-41F8-BF2D-C0E09163E0B9}">
      <dsp:nvSpPr>
        <dsp:cNvPr id="0" name=""/>
        <dsp:cNvSpPr/>
      </dsp:nvSpPr>
      <dsp:spPr>
        <a:xfrm>
          <a:off x="2000249" y="5529262"/>
          <a:ext cx="5143500" cy="1285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0" b="1" kern="1200" dirty="0" smtClean="0"/>
            <a:t>Etkili Yardım İlişkisi</a:t>
          </a:r>
          <a:endParaRPr lang="tr-TR" sz="4000" b="1" kern="1200" dirty="0"/>
        </a:p>
      </dsp:txBody>
      <dsp:txXfrm>
        <a:off x="2000249" y="5529262"/>
        <a:ext cx="5143500" cy="1285875"/>
      </dsp:txXfrm>
    </dsp:sp>
    <dsp:sp modelId="{BE3982C0-E5B0-4CFB-8B3C-57A8F178A4F3}">
      <dsp:nvSpPr>
        <dsp:cNvPr id="0" name=""/>
        <dsp:cNvSpPr/>
      </dsp:nvSpPr>
      <dsp:spPr>
        <a:xfrm>
          <a:off x="3809047" y="2347150"/>
          <a:ext cx="1928812" cy="192881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solidFill>
                <a:schemeClr val="bg2">
                  <a:lumMod val="50000"/>
                </a:schemeClr>
              </a:solidFill>
            </a:rPr>
            <a:t>Olumlu Bir İlişki</a:t>
          </a:r>
          <a:endParaRPr lang="tr-TR" sz="2400" b="1" kern="1200" dirty="0">
            <a:solidFill>
              <a:schemeClr val="bg2">
                <a:lumMod val="50000"/>
              </a:schemeClr>
            </a:solidFill>
          </a:endParaRPr>
        </a:p>
      </dsp:txBody>
      <dsp:txXfrm>
        <a:off x="4091515" y="2629618"/>
        <a:ext cx="1363876" cy="1363876"/>
      </dsp:txXfrm>
    </dsp:sp>
    <dsp:sp modelId="{6E3DC452-B8AF-4DCC-9C4D-AECBED0ABCC1}">
      <dsp:nvSpPr>
        <dsp:cNvPr id="0" name=""/>
        <dsp:cNvSpPr/>
      </dsp:nvSpPr>
      <dsp:spPr>
        <a:xfrm>
          <a:off x="2428874" y="900112"/>
          <a:ext cx="1928812" cy="1928812"/>
        </a:xfrm>
        <a:prstGeom prst="ellipse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solidFill>
                <a:schemeClr val="bg2">
                  <a:lumMod val="50000"/>
                </a:schemeClr>
              </a:solidFill>
            </a:rPr>
            <a:t>Uygun Teknik ve İşlemler</a:t>
          </a:r>
          <a:endParaRPr lang="tr-TR" sz="2400" b="1" kern="1200" dirty="0">
            <a:solidFill>
              <a:schemeClr val="bg2">
                <a:lumMod val="50000"/>
              </a:schemeClr>
            </a:solidFill>
          </a:endParaRPr>
        </a:p>
      </dsp:txBody>
      <dsp:txXfrm>
        <a:off x="2711342" y="1182580"/>
        <a:ext cx="1363876" cy="1363876"/>
      </dsp:txXfrm>
    </dsp:sp>
    <dsp:sp modelId="{854A05D9-14F7-4802-A57F-DC85BC5156E1}">
      <dsp:nvSpPr>
        <dsp:cNvPr id="0" name=""/>
        <dsp:cNvSpPr/>
      </dsp:nvSpPr>
      <dsp:spPr>
        <a:xfrm>
          <a:off x="4400550" y="433768"/>
          <a:ext cx="1928812" cy="1928812"/>
        </a:xfrm>
        <a:prstGeom prst="ellipse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solidFill>
                <a:schemeClr val="bg2">
                  <a:lumMod val="50000"/>
                </a:schemeClr>
              </a:solidFill>
            </a:rPr>
            <a:t>İnsana Özen</a:t>
          </a:r>
          <a:endParaRPr lang="tr-TR" sz="2400" b="1" kern="1200" dirty="0">
            <a:solidFill>
              <a:schemeClr val="bg2">
                <a:lumMod val="50000"/>
              </a:schemeClr>
            </a:solidFill>
          </a:endParaRPr>
        </a:p>
      </dsp:txBody>
      <dsp:txXfrm>
        <a:off x="4683018" y="716236"/>
        <a:ext cx="1363876" cy="1363876"/>
      </dsp:txXfrm>
    </dsp:sp>
    <dsp:sp modelId="{5BB0D922-8209-4FEA-9765-0D7F2B1CC12C}">
      <dsp:nvSpPr>
        <dsp:cNvPr id="0" name=""/>
        <dsp:cNvSpPr/>
      </dsp:nvSpPr>
      <dsp:spPr>
        <a:xfrm>
          <a:off x="1571624" y="42862"/>
          <a:ext cx="6000750" cy="4800600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contDir" val="revDir"/>
          <dgm:param type="grDir" val="tL"/>
          <dgm:param type="flowDir" val="col"/>
        </dgm:alg>
      </dgm:if>
      <dgm:else name="Name2">
        <dgm:alg type="snake">
          <dgm:param type="contDir" val="revDir"/>
          <dgm:param type="grDir" val="tR"/>
          <dgm:param type="flowDir" val="co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srcNode" val="firstNode"/>
                    <dgm:param type="dstNode" val="shape"/>
                    <dgm:param type="begPts" val="auto"/>
                    <dgm:param type="endPts" val="auto"/>
                  </dgm:alg>
                </dgm:if>
                <dgm:if name="Name13" axis="self" ptType="sibTrans" func="revPos" op="equ" val="1">
                  <dgm:alg type="conn">
                    <dgm:param type="srcNode" val="shape"/>
                    <dgm:param type="dstNode" val="lastNode"/>
                    <dgm:param type="begPts" val="auto"/>
                    <dgm:param type="endPts" val="auto"/>
                  </dgm:alg>
                </dgm:if>
                <dgm:else name="Name14">
                  <dgm:alg type="conn">
                    <dgm:param type="srcNode" val="shape"/>
                    <dgm:param type="dstNode" val="shape"/>
                    <dgm:param type="begPts" val="auto"/>
                    <dgm:param type="endPts" val="auto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srcNode" val="firstNode"/>
                    <dgm:param type="dstNode" val="shape"/>
                    <dgm:param type="begPts" val="auto"/>
                    <dgm:param type="endPts" val="auto"/>
                  </dgm:alg>
                </dgm:if>
                <dgm:if name="Name18" axis="self" ptType="sibTrans" func="revPos" op="equ" val="1">
                  <dgm:alg type="conn">
                    <dgm:param type="srcNode" val="shape"/>
                    <dgm:param type="dstNode" val="lastNode"/>
                    <dgm:param type="begPts" val="auto"/>
                    <dgm:param type="endPts" val="auto"/>
                  </dgm:alg>
                </dgm:if>
                <dgm:else name="Name19">
                  <dgm:alg type="conn">
                    <dgm:param type="srcNode" val="shape"/>
                    <dgm:param type="dstNode" val="shape"/>
                    <dgm:param type="begPts" val="auto"/>
                    <dgm:param type="endPts" val="auto"/>
                  </dgm:alg>
                </dgm:else>
              </dgm:choose>
            </dgm:else>
          </dgm:choose>
          <dgm:shape xmlns:r="http://schemas.openxmlformats.org/officeDocument/2006/relationships" type="triangle" r:blip="" rot="90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 hasCustomPrompt="1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 hasCustomPrompt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 hasCustomPrompt="1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>
              <a:buNone/>
            </a:pPr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>
              <a:buNone/>
            </a:pPr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 hasCustomPrompt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  <a:endParaRPr lang="tr-T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>
              <a:buNone/>
            </a:pPr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 hasCustomPrompt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 hasCustomPrompt="1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>
              <a:buNone/>
            </a:pPr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 hasCustomPrompt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  <a:endParaRPr lang="tr-TR" smtClean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 hasCustomPrompt="1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  <a:endParaRPr lang="tr-TR" smtClean="0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 hasCustomPrompt="1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>
              <a:buNone/>
            </a:pPr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>
              <a:buNone/>
            </a:pPr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>
              <a:buNone/>
            </a:pPr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 hasCustomPrompt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  <a:endParaRPr lang="tr-TR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>
              <a:buNone/>
            </a:pPr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 hasCustomPrompt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685800" rtl="0" eaLnBrk="1" fontAlgn="base" latinLnBrk="0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tr-TR" sz="2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  <a:endParaRPr lang="tr-TR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>
              <a:buNone/>
            </a:pPr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>
              <a:buNone/>
            </a:pPr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 hasCustomPrompt="1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>
              <a:buNone/>
            </a:pPr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 hasCustomPrompt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 hasCustomPrompt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 hasCustomPrompt="1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 hasCustomPrompt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 hasCustomPrompt="1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 hasCustomPrompt="1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 hasCustomPrompt="1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 hasCustomPrompt="1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 hasCustomPrompt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 hasCustomPrompt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  <a:p>
            <a:pPr lvl="1" eaLnBrk="1" latinLnBrk="0" hangingPunct="1"/>
            <a:r>
              <a:rPr kumimoji="0" lang="tr-TR" smtClean="0"/>
              <a:t>İkinci düzey</a:t>
            </a:r>
            <a:endParaRPr kumimoji="0" lang="tr-TR" smtClean="0"/>
          </a:p>
          <a:p>
            <a:pPr lvl="2" eaLnBrk="1" latinLnBrk="0" hangingPunct="1"/>
            <a:r>
              <a:rPr kumimoji="0" lang="tr-TR" smtClean="0"/>
              <a:t>Üçüncü düzey</a:t>
            </a:r>
            <a:endParaRPr kumimoji="0" lang="tr-TR" smtClean="0"/>
          </a:p>
          <a:p>
            <a:pPr lvl="3" eaLnBrk="1" latinLnBrk="0" hangingPunct="1"/>
            <a:r>
              <a:rPr kumimoji="0" lang="tr-TR" smtClean="0"/>
              <a:t>Dördüncü düzey</a:t>
            </a:r>
            <a:endParaRPr kumimoji="0" lang="tr-TR" smtClean="0"/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 panose="05040102010807070707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 panose="05040102010807070707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 panose="05040102010807070707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 panose="05000000000000000000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 panose="05000000000000000000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 panose="05040102010807070707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 panose="05040102010807070707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 panose="05040102010807070707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 panose="05040102010807070707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tr-TR" altLang="tr-TR" dirty="0"/>
              <a:t>Asıl başlık stili için tıklatın</a:t>
            </a:r>
            <a:endParaRPr lang="tr-TR" altLang="tr-TR" dirty="0"/>
          </a:p>
        </p:txBody>
      </p:sp>
      <p:sp>
        <p:nvSpPr>
          <p:cNvPr id="1027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Asıl metin stillerini düzenle</a:t>
            </a:r>
            <a:endParaRPr dirty="0"/>
          </a:p>
          <a:p>
            <a:pPr lvl="1"/>
            <a:r>
              <a:rPr dirty="0"/>
              <a:t>İkinci düzey</a:t>
            </a:r>
            <a:endParaRPr dirty="0"/>
          </a:p>
          <a:p>
            <a:pPr lvl="2"/>
            <a:r>
              <a:rPr dirty="0"/>
              <a:t>Üçüncü düzey</a:t>
            </a:r>
            <a:endParaRPr dirty="0"/>
          </a:p>
          <a:p>
            <a:pPr lvl="3"/>
            <a:r>
              <a:rPr dirty="0"/>
              <a:t>Dördüncü düzey</a:t>
            </a:r>
            <a:endParaRPr dirty="0"/>
          </a:p>
          <a:p>
            <a:pPr lvl="4"/>
            <a:r>
              <a:rPr dirty="0"/>
              <a:t>Beşinci düzey</a:t>
            </a:r>
            <a:endParaRPr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900">
                <a:solidFill>
                  <a:srgbClr val="898989"/>
                </a:solidFill>
              </a:defRPr>
            </a:lvl1pPr>
          </a:lstStyle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rgbClr val="898989"/>
                </a:solidFill>
              </a:defRPr>
            </a:lvl1pPr>
          </a:lstStyle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898989"/>
                </a:solidFill>
              </a:defRPr>
            </a:lvl1pPr>
          </a:lstStyle>
          <a:p>
            <a:pPr lvl="0">
              <a:buNone/>
            </a:pPr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fontAlgn="base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2.xml"/><Relationship Id="rId4" Type="http://schemas.openxmlformats.org/officeDocument/2006/relationships/diagramColors" Target="../diagrams/colors2.xml"/><Relationship Id="rId3" Type="http://schemas.openxmlformats.org/officeDocument/2006/relationships/diagramQuickStyle" Target="../diagrams/quickStyle2.xml"/><Relationship Id="rId2" Type="http://schemas.openxmlformats.org/officeDocument/2006/relationships/diagramLayout" Target="../diagrams/layout2.xml"/><Relationship Id="rId1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7128792" cy="2160240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Dersin Adı: Bireylerle Sosyal Hizmet</a:t>
            </a:r>
            <a:endParaRPr lang="tr-TR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Sorumlu Öğretim Üyesi: Prof. Dr. Veli DUYAN</a:t>
            </a:r>
            <a:endParaRPr lang="tr-TR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tr-TR" sz="300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Konu: </a:t>
            </a:r>
            <a:r>
              <a:rPr lang="tr-TR" sz="3200" smtClean="0"/>
              <a:t>Bireyle tanışma</a:t>
            </a:r>
            <a:endParaRPr lang="tr-TR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Bireyle Tanışma ve Bağlantı Kurma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dirty="0"/>
              <a:t>Tanışma/bağlantı kurma bir uygulayıcı olarak sosyal hizmet uzmanlarının kendilerini soruna yönlendirdiği ve sorunla ilgili kişilerle iletişim ve ilişki kurduğu bir zaman dilimidir. </a:t>
            </a:r>
            <a:endParaRPr lang="tr-TR" dirty="0" smtClean="0"/>
          </a:p>
          <a:p>
            <a:pPr algn="just"/>
            <a:endParaRPr lang="tr-TR" dirty="0"/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760413"/>
          </a:xfrm>
        </p:spPr>
        <p:txBody>
          <a:bodyPr/>
          <a:lstStyle/>
          <a:p>
            <a:pPr algn="ctr">
              <a:defRPr/>
            </a:pPr>
            <a:r>
              <a:rPr lang="tr-TR" sz="2400" b="1" dirty="0" smtClean="0"/>
              <a:t>Tanışma Basamağında Alt Aşamalar</a:t>
            </a:r>
            <a:endParaRPr lang="tr-TR" sz="2400" b="1" dirty="0"/>
          </a:p>
        </p:txBody>
      </p:sp>
      <p:graphicFrame>
        <p:nvGraphicFramePr>
          <p:cNvPr id="5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268760"/>
          <a:ext cx="8229600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Tx/>
              <a:buNone/>
              <a:defRPr/>
            </a:pPr>
            <a:r>
              <a:rPr lang="tr-TR" dirty="0"/>
              <a:t>	Müracaatçıların yaşadığı endişe ve kararsızlığa neden olan etkenler; </a:t>
            </a:r>
            <a:endParaRPr lang="tr-TR" dirty="0"/>
          </a:p>
          <a:p>
            <a:pPr>
              <a:defRPr/>
            </a:pPr>
            <a:r>
              <a:rPr lang="tr-TR" dirty="0"/>
              <a:t>saygı görme, </a:t>
            </a:r>
            <a:endParaRPr lang="tr-TR" dirty="0"/>
          </a:p>
          <a:p>
            <a:pPr>
              <a:defRPr/>
            </a:pPr>
            <a:r>
              <a:rPr lang="tr-TR" dirty="0"/>
              <a:t>yardım alabilme, </a:t>
            </a:r>
            <a:endParaRPr lang="tr-TR" dirty="0"/>
          </a:p>
          <a:p>
            <a:pPr>
              <a:defRPr/>
            </a:pPr>
            <a:r>
              <a:rPr lang="tr-TR" dirty="0"/>
              <a:t>ilgilenilme, </a:t>
            </a:r>
            <a:endParaRPr lang="tr-TR" dirty="0"/>
          </a:p>
          <a:p>
            <a:pPr>
              <a:defRPr/>
            </a:pPr>
            <a:r>
              <a:rPr lang="tr-TR" dirty="0"/>
              <a:t>sıradan biri olarak davranılmama, </a:t>
            </a:r>
            <a:endParaRPr lang="tr-TR" dirty="0"/>
          </a:p>
          <a:p>
            <a:pPr>
              <a:defRPr/>
            </a:pPr>
            <a:r>
              <a:rPr lang="tr-TR" dirty="0"/>
              <a:t>dinlenilme, </a:t>
            </a:r>
            <a:endParaRPr lang="tr-TR" dirty="0"/>
          </a:p>
          <a:p>
            <a:pPr>
              <a:defRPr/>
            </a:pPr>
            <a:r>
              <a:rPr lang="tr-TR" dirty="0"/>
              <a:t>uygun bir zaman diliminde ve uygun bir ücretle sorunun </a:t>
            </a:r>
            <a:r>
              <a:rPr lang="tr-TR" dirty="0" smtClean="0"/>
              <a:t>çözülebilmesi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tr-TR" altLang="en-US">
                <a:sym typeface="+mn-ea"/>
              </a:rPr>
              <a:t>Kaynaklar</a:t>
            </a:r>
            <a:endParaRPr lang="tr-TR" altLang="en-US"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p>
            <a:endParaRPr lang="tr-TR" altLang="en-US"/>
          </a:p>
          <a:p>
            <a:r>
              <a:rPr lang="tr-TR" altLang="en-US"/>
              <a:t>Duyan, V. (2016). Sosyal Hizmet Temelleri Yaklaşımları  Müdahale Yöntemleri. Sosyal Çalışma Yayınları. Ankara.</a:t>
            </a:r>
            <a:endParaRPr lang="tr-TR" altLang="en-US"/>
          </a:p>
          <a:p>
            <a:r>
              <a:rPr lang="tr-TR" altLang="en-US"/>
              <a:t>Turan N. (2009). Sosyal Kişisel Çalışma: Birey ve Aileler İçin Sosyal Hizmet. (Ed. V. Duyan) Ankara: Aydınlar Matbaacılık.</a:t>
            </a:r>
            <a:endParaRPr lang="tr-TR" altLang="en-US"/>
          </a:p>
          <a:p>
            <a:pPr marL="0" indent="0">
              <a:buNone/>
            </a:pPr>
            <a:endParaRPr lang="tr-TR" alt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0</TotalTime>
  <Words>883</Words>
  <Application>WPS Presentation</Application>
  <PresentationFormat>Ekran Gösterisi (4:3)</PresentationFormat>
  <Paragraphs>29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6</vt:i4>
      </vt:variant>
    </vt:vector>
  </HeadingPairs>
  <TitlesOfParts>
    <vt:vector size="22" baseType="lpstr">
      <vt:lpstr>Arial</vt:lpstr>
      <vt:lpstr>SimSun</vt:lpstr>
      <vt:lpstr>Wingdings</vt:lpstr>
      <vt:lpstr>Wingdings 3</vt:lpstr>
      <vt:lpstr>Wingdings</vt:lpstr>
      <vt:lpstr>Calibri</vt:lpstr>
      <vt:lpstr>Calibri</vt:lpstr>
      <vt:lpstr>Gill Sans MT</vt:lpstr>
      <vt:lpstr>Bookman Old Style</vt:lpstr>
      <vt:lpstr>Microsoft YaHei</vt:lpstr>
      <vt:lpstr/>
      <vt:lpstr>Arial Unicode MS</vt:lpstr>
      <vt:lpstr>Tahoma</vt:lpstr>
      <vt:lpstr>Calibri Light</vt:lpstr>
      <vt:lpstr>Kaynak</vt:lpstr>
      <vt:lpstr>Office Teması</vt:lpstr>
      <vt:lpstr>Ankara Üniversitesi  Sağlık Bilimleri Fakültesi Sosyal Hizmet Bölümü</vt:lpstr>
      <vt:lpstr>Bireyle Tanışma ve Bağlantı Kurma</vt:lpstr>
      <vt:lpstr>Tanışma Basamağında Alt Aşamalar</vt:lpstr>
      <vt:lpstr>PowerPoint 演示文稿</vt:lpstr>
      <vt:lpstr>PowerPoint 演示文稿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Münevver</cp:lastModifiedBy>
  <cp:revision>7</cp:revision>
  <dcterms:created xsi:type="dcterms:W3CDTF">2017-04-26T08:36:00Z</dcterms:created>
  <dcterms:modified xsi:type="dcterms:W3CDTF">2020-04-28T20:23:37Z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1033-11.2.0.9281</vt:lpwstr>
  </property>
</Properties>
</file>