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90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3314"/>
            <a:ext cx="7743234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</a:t>
            </a:r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Hizmette Süpervizyon 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</a:t>
            </a:r>
            <a:r>
              <a:rPr lang="tr-TR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Süpervizyonda</a:t>
            </a:r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iyi uygulama ilkeleri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571472" y="1571612"/>
            <a:ext cx="8229600" cy="4096112"/>
          </a:xfrm>
        </p:spPr>
        <p:txBody>
          <a:bodyPr/>
          <a:lstStyle/>
          <a:p>
            <a:pPr algn="just">
              <a:buNone/>
            </a:pPr>
            <a:r>
              <a:rPr lang="tr-TR" b="1" dirty="0" smtClean="0"/>
              <a:t>İyi uygulama ilkeleri</a:t>
            </a:r>
          </a:p>
          <a:p>
            <a:pPr algn="just"/>
            <a:r>
              <a:rPr lang="tr-TR" dirty="0" smtClean="0"/>
              <a:t>Kontrol mekanizması</a:t>
            </a:r>
          </a:p>
          <a:p>
            <a:pPr algn="just"/>
            <a:r>
              <a:rPr lang="tr-TR" dirty="0" smtClean="0"/>
              <a:t>Profesyonellik</a:t>
            </a:r>
          </a:p>
          <a:p>
            <a:pPr algn="just"/>
            <a:r>
              <a:rPr lang="tr-TR" dirty="0" smtClean="0"/>
              <a:t>Standartlaştırma</a:t>
            </a:r>
          </a:p>
          <a:p>
            <a:pPr algn="just"/>
            <a:r>
              <a:rPr lang="tr-TR" dirty="0" smtClean="0"/>
              <a:t>Resmileştirme</a:t>
            </a:r>
          </a:p>
          <a:p>
            <a:pPr algn="just"/>
            <a:r>
              <a:rPr lang="tr-TR" dirty="0" smtClean="0"/>
              <a:t>Etkinlik</a:t>
            </a:r>
          </a:p>
          <a:p>
            <a:pPr algn="just"/>
            <a:r>
              <a:rPr lang="tr-TR" dirty="0" smtClean="0"/>
              <a:t>Profesyonel normlar</a:t>
            </a:r>
          </a:p>
          <a:p>
            <a:pPr algn="just"/>
            <a:r>
              <a:rPr lang="tr-TR" dirty="0" smtClean="0"/>
              <a:t>Etik kontrol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872332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500034" y="1714488"/>
            <a:ext cx="8229600" cy="3736072"/>
          </a:xfrm>
        </p:spPr>
        <p:txBody>
          <a:bodyPr/>
          <a:lstStyle/>
          <a:p>
            <a:pPr algn="just"/>
            <a:r>
              <a:rPr lang="tr-TR" b="1" dirty="0" smtClean="0"/>
              <a:t>Kanıta dayalı uygulama</a:t>
            </a:r>
          </a:p>
          <a:p>
            <a:pPr algn="just">
              <a:buNone/>
            </a:pPr>
            <a:r>
              <a:rPr lang="tr-TR" dirty="0" smtClean="0"/>
              <a:t>Kanıta dayalı uygulama, hizmet bedelinin ödenmesi ve terapi tanımının oluşması için bir araç </a:t>
            </a:r>
            <a:r>
              <a:rPr lang="tr-TR" dirty="0" smtClean="0"/>
              <a:t>olmuştur.</a:t>
            </a:r>
          </a:p>
          <a:p>
            <a:pPr algn="just">
              <a:buNone/>
            </a:pPr>
            <a:r>
              <a:rPr lang="tr-TR" dirty="0" smtClean="0"/>
              <a:t>İleri uygulama ve yeteneklerin geliştirilebilmesinde Kanıta dayalı uygulamalar yol göstericidir.</a:t>
            </a:r>
          </a:p>
          <a:p>
            <a:pPr algn="just">
              <a:buNone/>
            </a:pPr>
            <a:r>
              <a:rPr lang="tr-TR" dirty="0" smtClean="0"/>
              <a:t>Standart hale getirilmiş bir </a:t>
            </a:r>
            <a:r>
              <a:rPr lang="tr-TR" dirty="0" err="1" smtClean="0"/>
              <a:t>süpervizyon</a:t>
            </a:r>
            <a:r>
              <a:rPr lang="tr-TR" dirty="0" smtClean="0"/>
              <a:t> sağlar.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7957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endParaRPr lang="tr-TR" sz="3200" dirty="0" smtClean="0"/>
          </a:p>
          <a:p>
            <a:pPr algn="just"/>
            <a:endParaRPr lang="tr-TR" sz="3200" dirty="0" smtClean="0"/>
          </a:p>
          <a:p>
            <a:pPr algn="just"/>
            <a:r>
              <a:rPr lang="tr-TR" sz="3200" dirty="0" smtClean="0"/>
              <a:t>Kanıta dayalı uygulama ile </a:t>
            </a:r>
            <a:r>
              <a:rPr lang="tr-TR" sz="3200" dirty="0" err="1" smtClean="0"/>
              <a:t>süpervizyon</a:t>
            </a:r>
            <a:r>
              <a:rPr lang="tr-TR" sz="3200" dirty="0" smtClean="0"/>
              <a:t> verenler, Süpervizyon sürecinde  kayıtların değerlendirilmesi ve sistematik değerlendirme ve izleme aşamalarını takip eder.</a:t>
            </a:r>
          </a:p>
        </p:txBody>
      </p:sp>
    </p:spTree>
    <p:extLst>
      <p:ext uri="{BB962C8B-B14F-4D97-AF65-F5344CB8AC3E}">
        <p14:creationId xmlns:p14="http://schemas.microsoft.com/office/powerpoint/2010/main" xmlns="" val="36842054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73</TotalTime>
  <Words>92</Words>
  <Application>Microsoft Office PowerPoint</Application>
  <PresentationFormat>Ekran Gösterisi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Kaynak</vt:lpstr>
      <vt:lpstr>Ankara Üniversitesi  Sağlık Bilimleri Fakültesi Sosyal Hizmet Bölümü</vt:lpstr>
      <vt:lpstr>Slayt 2</vt:lpstr>
      <vt:lpstr>Slayt 3</vt:lpstr>
      <vt:lpstr>Slayt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Münevver ERYALÇIN</cp:lastModifiedBy>
  <cp:revision>14</cp:revision>
  <dcterms:created xsi:type="dcterms:W3CDTF">2017-04-26T08:36:58Z</dcterms:created>
  <dcterms:modified xsi:type="dcterms:W3CDTF">2017-12-13T07:33:03Z</dcterms:modified>
</cp:coreProperties>
</file>