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81054D8-24B8-488C-8A39-39F99DC942C3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979717A-00BE-43C6-B6CF-EA9C54DF108F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Sağlık ve Kültür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Melike KAPLAN 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Cerrahi: el işi </a:t>
            </a:r>
          </a:p>
          <a:p>
            <a:endParaRPr lang="tr-TR" dirty="0" smtClean="0"/>
          </a:p>
          <a:p>
            <a:r>
              <a:rPr lang="tr-TR" dirty="0" err="1" smtClean="0"/>
              <a:t>Cerrahname</a:t>
            </a:r>
            <a:r>
              <a:rPr lang="tr-TR" dirty="0" smtClean="0"/>
              <a:t> </a:t>
            </a:r>
          </a:p>
          <a:p>
            <a:r>
              <a:rPr lang="tr-TR" dirty="0" smtClean="0"/>
              <a:t>Yazarı belli olmayan, 15. yy klasik eserlerinden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Hastalık ve tedavi önerileri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Özellikle cerrahi müdahaleler hakkında </a:t>
            </a:r>
          </a:p>
          <a:p>
            <a:endParaRPr lang="tr-TR" dirty="0" smtClean="0"/>
          </a:p>
          <a:p>
            <a:r>
              <a:rPr lang="tr-TR" dirty="0" smtClean="0"/>
              <a:t>15.yy: </a:t>
            </a:r>
            <a:r>
              <a:rPr lang="tr-TR" dirty="0" err="1" smtClean="0"/>
              <a:t>Alaim</a:t>
            </a:r>
            <a:r>
              <a:rPr lang="tr-TR" dirty="0" smtClean="0"/>
              <a:t>-i Cerrahin, </a:t>
            </a:r>
            <a:r>
              <a:rPr lang="tr-TR" dirty="0" err="1" smtClean="0"/>
              <a:t>Cerrahname</a:t>
            </a:r>
            <a:r>
              <a:rPr lang="tr-TR" dirty="0" smtClean="0"/>
              <a:t> ve Hülasa adlı eserler 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Türkçe </a:t>
            </a:r>
            <a:r>
              <a:rPr lang="tr-TR" dirty="0" smtClean="0"/>
              <a:t>Tıp Yazmaları 14 -15.yy. </a:t>
            </a:r>
          </a:p>
          <a:p>
            <a:endParaRPr lang="tr-TR" dirty="0" smtClean="0"/>
          </a:p>
          <a:p>
            <a:r>
              <a:rPr lang="tr-TR" dirty="0" smtClean="0"/>
              <a:t>Hastalık ve beslenme ilişkisi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Osmanlı Tıbbı ve hastalık tedavileri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Humoral</a:t>
            </a:r>
            <a:r>
              <a:rPr lang="tr-TR" dirty="0" smtClean="0"/>
              <a:t> Patoloji ve Beslenme </a:t>
            </a:r>
          </a:p>
          <a:p>
            <a:endParaRPr lang="tr-TR" dirty="0" smtClean="0"/>
          </a:p>
          <a:p>
            <a:r>
              <a:rPr lang="tr-TR" dirty="0" smtClean="0"/>
              <a:t>İslam tıbbı kökenli Türkçe tıp metinlerinde tedavinin esası:</a:t>
            </a:r>
          </a:p>
          <a:p>
            <a:endParaRPr lang="tr-TR" dirty="0" smtClean="0"/>
          </a:p>
          <a:p>
            <a:r>
              <a:rPr lang="tr-TR" dirty="0" err="1" smtClean="0"/>
              <a:t>Hıltlar</a:t>
            </a:r>
            <a:r>
              <a:rPr lang="tr-TR" dirty="0" smtClean="0"/>
              <a:t>/sıvılar teorisi</a:t>
            </a:r>
          </a:p>
          <a:p>
            <a:r>
              <a:rPr lang="tr-TR" dirty="0" smtClean="0"/>
              <a:t>Denge 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Hava: kan </a:t>
            </a:r>
          </a:p>
          <a:p>
            <a:r>
              <a:rPr lang="tr-TR" dirty="0" smtClean="0"/>
              <a:t>Ateş: Safra</a:t>
            </a:r>
          </a:p>
          <a:p>
            <a:r>
              <a:rPr lang="tr-TR" dirty="0" smtClean="0"/>
              <a:t>Toprak: Kara safra</a:t>
            </a:r>
          </a:p>
          <a:p>
            <a:r>
              <a:rPr lang="tr-TR" dirty="0" smtClean="0"/>
              <a:t>Su: Balgam </a:t>
            </a:r>
          </a:p>
          <a:p>
            <a:endParaRPr lang="tr-TR" dirty="0" smtClean="0"/>
          </a:p>
          <a:p>
            <a:r>
              <a:rPr lang="tr-TR" dirty="0" smtClean="0"/>
              <a:t>Sıcak</a:t>
            </a:r>
          </a:p>
          <a:p>
            <a:r>
              <a:rPr lang="tr-TR" dirty="0" smtClean="0"/>
              <a:t>Soğuk</a:t>
            </a:r>
          </a:p>
          <a:p>
            <a:r>
              <a:rPr lang="tr-TR" dirty="0" smtClean="0"/>
              <a:t>Kuru</a:t>
            </a:r>
          </a:p>
          <a:p>
            <a:r>
              <a:rPr lang="tr-TR" dirty="0" smtClean="0"/>
              <a:t>Nem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Sağlık=Denge</a:t>
            </a:r>
          </a:p>
          <a:p>
            <a:endParaRPr lang="tr-TR" dirty="0" smtClean="0"/>
          </a:p>
          <a:p>
            <a:r>
              <a:rPr lang="tr-TR" dirty="0" smtClean="0"/>
              <a:t>Hastalık:Dengenin bozulması </a:t>
            </a:r>
          </a:p>
          <a:p>
            <a:endParaRPr lang="tr-TR" dirty="0" smtClean="0"/>
          </a:p>
          <a:p>
            <a:r>
              <a:rPr lang="tr-TR" dirty="0" smtClean="0"/>
              <a:t>Beslenme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Beslenmede iki temel amaç: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Sağlık halini sürdürmek (koruma)</a:t>
            </a:r>
          </a:p>
          <a:p>
            <a:r>
              <a:rPr lang="tr-TR" dirty="0" smtClean="0"/>
              <a:t>Hastalık tedavisinde ilaç yanında destek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Türkçe </a:t>
            </a:r>
            <a:r>
              <a:rPr lang="tr-TR" dirty="0" err="1" smtClean="0"/>
              <a:t>Cerrahnameler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15. yy: küçük cerrahi </a:t>
            </a:r>
          </a:p>
          <a:p>
            <a:endParaRPr lang="tr-TR" dirty="0" smtClean="0"/>
          </a:p>
          <a:p>
            <a:r>
              <a:rPr lang="tr-TR" dirty="0" smtClean="0"/>
              <a:t>Dağlama metodu </a:t>
            </a:r>
          </a:p>
          <a:p>
            <a:endParaRPr lang="tr-TR" dirty="0" smtClean="0"/>
          </a:p>
          <a:p>
            <a:r>
              <a:rPr lang="tr-TR" dirty="0" smtClean="0"/>
              <a:t>Demir, demir işi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İslam tıbbının ana kaynağı: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İbn</a:t>
            </a:r>
            <a:r>
              <a:rPr lang="tr-TR" dirty="0" smtClean="0"/>
              <a:t>-i Sina (Kanun) </a:t>
            </a:r>
          </a:p>
          <a:p>
            <a:r>
              <a:rPr lang="tr-TR" dirty="0" smtClean="0"/>
              <a:t>Dördüncü cildinin büyük bölümü cerrahiye ayrılmıştır…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Humoral</a:t>
            </a:r>
            <a:r>
              <a:rPr lang="tr-TR" dirty="0" smtClean="0"/>
              <a:t> patoloji ya da </a:t>
            </a:r>
            <a:r>
              <a:rPr lang="tr-TR" dirty="0" err="1" smtClean="0"/>
              <a:t>humorolizm</a:t>
            </a:r>
            <a:endParaRPr lang="tr-TR" dirty="0" smtClean="0"/>
          </a:p>
          <a:p>
            <a:r>
              <a:rPr lang="tr-TR" dirty="0" err="1" smtClean="0"/>
              <a:t>Hipocrates</a:t>
            </a:r>
            <a:r>
              <a:rPr lang="tr-TR" dirty="0" smtClean="0"/>
              <a:t>, </a:t>
            </a:r>
            <a:r>
              <a:rPr lang="tr-TR" dirty="0" err="1" smtClean="0"/>
              <a:t>Aristotales</a:t>
            </a:r>
            <a:r>
              <a:rPr lang="tr-TR" dirty="0" smtClean="0"/>
              <a:t>, </a:t>
            </a:r>
            <a:r>
              <a:rPr lang="tr-TR" dirty="0" err="1" smtClean="0"/>
              <a:t>Empedokles</a:t>
            </a:r>
            <a:r>
              <a:rPr lang="tr-TR" dirty="0" smtClean="0"/>
              <a:t> ve Galen vb. temelli </a:t>
            </a:r>
          </a:p>
          <a:p>
            <a:endParaRPr lang="tr-TR" dirty="0" smtClean="0"/>
          </a:p>
          <a:p>
            <a:r>
              <a:rPr lang="tr-TR" dirty="0" err="1" smtClean="0"/>
              <a:t>Şerefeddin</a:t>
            </a:r>
            <a:r>
              <a:rPr lang="tr-TR" dirty="0" smtClean="0"/>
              <a:t> </a:t>
            </a:r>
            <a:r>
              <a:rPr lang="tr-TR" dirty="0" err="1" smtClean="0"/>
              <a:t>Sabuncuoğlu</a:t>
            </a:r>
            <a:r>
              <a:rPr lang="tr-TR" dirty="0" smtClean="0"/>
              <a:t>: </a:t>
            </a:r>
          </a:p>
          <a:p>
            <a:r>
              <a:rPr lang="tr-TR" dirty="0" smtClean="0"/>
              <a:t>Hekim-cerrah</a:t>
            </a:r>
          </a:p>
          <a:p>
            <a:r>
              <a:rPr lang="tr-TR" dirty="0" smtClean="0"/>
              <a:t>Usta-çırak ilişkisi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18</TotalTime>
  <Words>162</Words>
  <Application>Microsoft Office PowerPoint</Application>
  <PresentationFormat>Ekran Gösterisi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Döküm</vt:lpstr>
      <vt:lpstr>Sağlık ve Kültür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Tarihi Üzerine</dc:title>
  <dc:creator>melike</dc:creator>
  <cp:lastModifiedBy>E</cp:lastModifiedBy>
  <cp:revision>4</cp:revision>
  <dcterms:created xsi:type="dcterms:W3CDTF">2015-05-13T07:52:26Z</dcterms:created>
  <dcterms:modified xsi:type="dcterms:W3CDTF">2017-05-29T08:38:16Z</dcterms:modified>
</cp:coreProperties>
</file>