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4"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2572345-BE63-46BF-9C30-6200AD39AD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2572345-BE63-46BF-9C30-6200AD39AD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2572345-BE63-46BF-9C30-6200AD39AD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2572345-BE63-46BF-9C30-6200AD39AD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572345-BE63-46BF-9C30-6200AD39AD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2572345-BE63-46BF-9C30-6200AD39AD36}"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2572345-BE63-46BF-9C30-6200AD39AD36}"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2572345-BE63-46BF-9C30-6200AD39AD36}"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572345-BE63-46BF-9C30-6200AD39AD36}"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72345-BE63-46BF-9C30-6200AD39AD36}"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72345-BE63-46BF-9C30-6200AD39AD36}"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CD0AA1-BA59-4A6F-A299-5983DEF88B4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72345-BE63-46BF-9C30-6200AD39AD36}"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D0AA1-BA59-4A6F-A299-5983DEF88B4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2. HAFTA</a:t>
            </a:r>
          </a:p>
          <a:p>
            <a:r>
              <a:rPr lang="tr-TR" dirty="0" smtClean="0"/>
              <a:t/>
            </a:r>
            <a:br>
              <a:rPr lang="tr-TR" dirty="0" smtClean="0"/>
            </a:br>
            <a:r>
              <a:rPr lang="tr-TR" dirty="0" smtClean="0"/>
              <a:t>sosyal çalışmada hukukun önemi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ÇALIŞMADA HUKUK</a:t>
            </a:r>
            <a:endParaRPr lang="tr-TR" dirty="0"/>
          </a:p>
        </p:txBody>
      </p:sp>
      <p:sp>
        <p:nvSpPr>
          <p:cNvPr id="3" name="Content Placeholder 2"/>
          <p:cNvSpPr>
            <a:spLocks noGrp="1"/>
          </p:cNvSpPr>
          <p:nvPr>
            <p:ph idx="1"/>
          </p:nvPr>
        </p:nvSpPr>
        <p:spPr/>
        <p:txBody>
          <a:bodyPr/>
          <a:lstStyle/>
          <a:p>
            <a:r>
              <a:rPr lang="tr-TR" dirty="0" smtClean="0"/>
              <a:t>İster genel sosyal mevzuat boyutunda, ister temel hak ve ödevler boyutunda bakalım sosyal çalışma (social work) mevzuatı sosyal mevzuatın sadece küçük bir parçası olmaktadır(TOMANBAY).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hizmet mevzuatı</a:t>
            </a:r>
            <a:endParaRPr lang="tr-TR" dirty="0"/>
          </a:p>
        </p:txBody>
      </p:sp>
      <p:sp>
        <p:nvSpPr>
          <p:cNvPr id="3" name="Content Placeholder 2"/>
          <p:cNvSpPr>
            <a:spLocks noGrp="1"/>
          </p:cNvSpPr>
          <p:nvPr>
            <p:ph idx="1"/>
          </p:nvPr>
        </p:nvSpPr>
        <p:spPr/>
        <p:txBody>
          <a:bodyPr>
            <a:normAutofit/>
          </a:bodyPr>
          <a:lstStyle/>
          <a:p>
            <a:r>
              <a:rPr lang="tr-TR" dirty="0" smtClean="0"/>
              <a:t>Sosyal hizmet mevzuatı, hem sosyal çalışma mesleğini ilgilendiren mevzuat, hem sosyal hizmet alanı ya da alanları ile ilgili mevzuattır aynı zamanda.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ÇALIŞMADA HUKUK</a:t>
            </a:r>
            <a:endParaRPr lang="tr-TR" dirty="0"/>
          </a:p>
        </p:txBody>
      </p:sp>
      <p:sp>
        <p:nvSpPr>
          <p:cNvPr id="3" name="Content Placeholder 2"/>
          <p:cNvSpPr>
            <a:spLocks noGrp="1"/>
          </p:cNvSpPr>
          <p:nvPr>
            <p:ph idx="1"/>
          </p:nvPr>
        </p:nvSpPr>
        <p:spPr/>
        <p:txBody>
          <a:bodyPr>
            <a:normAutofit/>
          </a:bodyPr>
          <a:lstStyle/>
          <a:p>
            <a:r>
              <a:rPr lang="tr-TR" dirty="0" smtClean="0"/>
              <a:t>Dolayısıyla durumu en iyi belirten deyişin “Sosyal Çalışma ve Sosyal Hizmetler Mevzuatı” olması gerekir. </a:t>
            </a:r>
          </a:p>
          <a:p>
            <a:r>
              <a:rPr lang="tr-TR" dirty="0" smtClean="0"/>
              <a:t>Her iki boyuttan, meslekten bakarak ve çalışılan alandan bakarak aynı mevzuata ulaşırız.</a:t>
            </a:r>
          </a:p>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ÇALIŞMADA HUKUK</a:t>
            </a:r>
            <a:endParaRPr lang="tr-TR" dirty="0"/>
          </a:p>
        </p:txBody>
      </p:sp>
      <p:sp>
        <p:nvSpPr>
          <p:cNvPr id="3" name="Content Placeholder 2"/>
          <p:cNvSpPr>
            <a:spLocks noGrp="1"/>
          </p:cNvSpPr>
          <p:nvPr>
            <p:ph idx="1"/>
          </p:nvPr>
        </p:nvSpPr>
        <p:spPr/>
        <p:txBody>
          <a:bodyPr/>
          <a:lstStyle/>
          <a:p>
            <a:r>
              <a:rPr lang="tr-TR" dirty="0" smtClean="0"/>
              <a:t>Tüm sosyal hizmet çalışanlarını ilgilendiren, bu alanda (sosyal hizmet) ya da bu alanlarda (aile, çocuk, yaşlı vb…) çalışan sosyal hizmet elemanlarının bilmesi gereken mevzuat sosyal hizmet mevzuatıdır(TOMANBAY vd).</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ÇALIŞMADA HUKUK</a:t>
            </a:r>
            <a:endParaRPr lang="tr-TR" dirty="0"/>
          </a:p>
        </p:txBody>
      </p:sp>
      <p:sp>
        <p:nvSpPr>
          <p:cNvPr id="3" name="Content Placeholder 2"/>
          <p:cNvSpPr>
            <a:spLocks noGrp="1"/>
          </p:cNvSpPr>
          <p:nvPr>
            <p:ph idx="1"/>
          </p:nvPr>
        </p:nvSpPr>
        <p:spPr/>
        <p:txBody>
          <a:bodyPr>
            <a:normAutofit/>
          </a:bodyPr>
          <a:lstStyle/>
          <a:p>
            <a:r>
              <a:rPr lang="tr-TR" dirty="0" smtClean="0"/>
              <a:t>Sosyal çalışma mevzuatı meslek mevzuatı ile sınırlıdır. O mesleğin ya da o meslek çerçevesinde çalışanların mesleki çalışma çerçevesini çizer, çalışma kurallarını koyar. </a:t>
            </a:r>
          </a:p>
          <a:p>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ÇALIŞMADA HUKUK</a:t>
            </a:r>
            <a:endParaRPr lang="tr-TR" dirty="0"/>
          </a:p>
        </p:txBody>
      </p:sp>
      <p:sp>
        <p:nvSpPr>
          <p:cNvPr id="3" name="Content Placeholder 2"/>
          <p:cNvSpPr>
            <a:spLocks noGrp="1"/>
          </p:cNvSpPr>
          <p:nvPr>
            <p:ph idx="1"/>
          </p:nvPr>
        </p:nvSpPr>
        <p:spPr/>
        <p:txBody>
          <a:bodyPr/>
          <a:lstStyle/>
          <a:p>
            <a:r>
              <a:rPr lang="tr-TR" dirty="0" smtClean="0"/>
              <a:t>Ancak sosyal hizmet mevzuatı, yani mesleğin ilgili tüm etkinlik alanlarındaki mevzuat çok yaygındır. Çünkü bu çalışma alanı çok geniştir. Bu kapsama örneğin çocuklarla ilgili tüm mevzuat girer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ÇALIŞMADA HUKUK</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Örneğin, ana sağlığı, gebelik ve doğumla ilgili mevzuat, yenidoğan mevzuatı, okul öncesi mevzuat, ilköğretim ve devamı öğretim mevzuatı, çocuk sağlığı ile ilgili sağlık mevzuatı, çocuk mahkemeleri yasası gibi çocuk (gençlik) suçluluğu ve bu konuda adalet sisteminde yeralan çocuklarla ilgili mevzuat, çocukların çalıştırılmasıyla/çalıştırılmamasıyla ilgili mevzuat, sokak çocukları mevzuatı, engelli çocuklarla ilgili, üstün zekalı çocuklarla ilgili mevzuat, çocukların toplumsallaştırılmaları ile ilgili kurallar, çocukların ihmal ve istismar edilmelerinin önlenmesi ile ilgili her türlü düzenlemeler… vb. girer(TOMANBAY vd).</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295</Words>
  <Application>Microsoft Office PowerPoint</Application>
  <PresentationFormat>On-screen Show (4:3)</PresentationFormat>
  <Paragraphs>20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HİZMET MEVZUATI</vt:lpstr>
      <vt:lpstr>SOSYAL ÇALIŞMADA HUKUK</vt:lpstr>
      <vt:lpstr>Sosyal hizmet mevzuatı</vt:lpstr>
      <vt:lpstr>SOSYAL ÇALIŞMADA HUKUK</vt:lpstr>
      <vt:lpstr>SOSYAL ÇALIŞMADA HUKUK</vt:lpstr>
      <vt:lpstr>SOSYAL ÇALIŞMADA HUKUK</vt:lpstr>
      <vt:lpstr>SOSYAL ÇALIŞMADA HUKUK</vt:lpstr>
      <vt:lpstr>SOSYAL ÇALIŞMADA HUKUK</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2020-05-07T20:47:09Z</dcterms:created>
  <dcterms:modified xsi:type="dcterms:W3CDTF">2020-05-07T20:53:06Z</dcterms:modified>
</cp:coreProperties>
</file>