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2" r:id="rId4"/>
    <p:sldId id="283" r:id="rId5"/>
    <p:sldId id="284" r:id="rId6"/>
    <p:sldId id="285" r:id="rId7"/>
    <p:sldId id="311" r:id="rId8"/>
    <p:sldId id="286" r:id="rId9"/>
    <p:sldId id="287" r:id="rId10"/>
    <p:sldId id="290" r:id="rId11"/>
    <p:sldId id="288" r:id="rId12"/>
    <p:sldId id="289" r:id="rId13"/>
    <p:sldId id="291" r:id="rId14"/>
    <p:sldId id="292" r:id="rId15"/>
    <p:sldId id="293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4C9D-06EC-4298-BE67-8F1FC7B6A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B33DF-CBBD-4BEF-9826-D448FCDC4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1B0D3-334B-4782-822F-614C7199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4098-9D04-4D14-99EE-6181EBF9EDA8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3DBEB-91C1-4592-8B63-5976C2B9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1BF61-3CDF-4716-9168-127D3101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B7F8-C8A0-4CC5-966D-71B10471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ACD8-BD96-4110-989E-4098475E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7691E-383D-41BA-802C-86CF5B213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7E3A0-4C00-4E91-8209-A33B9D9FF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4098-9D04-4D14-99EE-6181EBF9EDA8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51235-4911-40E8-AF11-514C985B6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44328-F5CB-4555-A6F0-677F2794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B7F8-C8A0-4CC5-966D-71B10471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4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0B311F-0A2E-4172-8A8D-5E3D1785C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8E92E-21C5-48F1-A64E-B65CCF460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B9B23-EFCD-419E-B839-93AA1C3EC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4098-9D04-4D14-99EE-6181EBF9EDA8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0C3B-99A0-46AD-BFF3-89FD3401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E091-5DFC-41A7-87EB-F9141530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B7F8-C8A0-4CC5-966D-71B10471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9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ABF2B-CB76-4501-84B3-C320CC88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9682F-F1F9-4F67-A3F7-158618640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D53F4-D05B-4CF8-857C-A8401EA39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4098-9D04-4D14-99EE-6181EBF9EDA8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AFD81-4CF2-4383-8E62-8B92823E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E589B-F71B-4ADB-94DC-65DC4EBE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B7F8-C8A0-4CC5-966D-71B10471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6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759F-CF2A-4C3C-8490-3D1CE932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4CFBB-999E-473D-9B6A-84BE6782A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F31F6-6387-48FB-83E6-C9733CE8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4098-9D04-4D14-99EE-6181EBF9EDA8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EA60E-7577-4A7B-8C74-55C7FFB0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61A85-88CC-448F-A16F-622738D8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B7F8-C8A0-4CC5-966D-71B10471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7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940B0-46ED-4329-A1EC-3B787D4FD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760E4-E521-42B2-946B-AC515FCED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EBBFD-983B-4DA3-A9E2-54041E929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5F829-D3C3-4EAB-B3C3-7F8C3F2F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4098-9D04-4D14-99EE-6181EBF9EDA8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B3620-CE13-4DAF-A0A2-E4492617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94254-8F95-4EB0-A1B5-E2549D34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B7F8-C8A0-4CC5-966D-71B10471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4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8F66-19F1-40BB-8CE2-73C24298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A0840-9EAA-4D11-ABCC-23E9143D9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B5A2B-1E53-42B8-884E-AE44FB6C4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864E4-81C4-4508-A1AC-C635D3189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D7F5C-D034-407F-8FFF-BEE962EE6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C27EC7-BD28-4EEA-8221-379D230A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4098-9D04-4D14-99EE-6181EBF9EDA8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76A324-FEBF-4A98-A541-F9DAAB8F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76AEA6-5F8F-4B5D-BD51-E1731AF4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B7F8-C8A0-4CC5-966D-71B10471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9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F24E-D3B1-455A-86ED-25B7BC59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94F37-B9B1-4667-9D63-01C347EC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4098-9D04-4D14-99EE-6181EBF9EDA8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19D43-2958-4FEA-9C34-AAF18885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D8843-2CBE-4100-A623-D9BB4A44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B7F8-C8A0-4CC5-966D-71B10471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6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979640-03F2-47E8-BE76-A78CF37D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4098-9D04-4D14-99EE-6181EBF9EDA8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C4FA5-887B-48D6-AFC4-223C7BAE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0AD41-CAEF-4301-A20C-81C8700D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B7F8-C8A0-4CC5-966D-71B10471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3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C9F3-F4E5-4FA7-A2EC-5F37A515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12A98-779B-487C-978C-80B1CEE5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200B5-21DB-4A91-A30E-24EBA6328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F6EAC-40A5-4793-89F5-75751636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4098-9D04-4D14-99EE-6181EBF9EDA8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80911-6D73-4931-9B7F-6BEBCE1C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CA2B0-0731-445E-9787-E913E29D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B7F8-C8A0-4CC5-966D-71B10471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FCC4-5115-4F5D-AE3F-97341194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A897E-5DBB-4AB7-AB0E-EB384676BA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B5E3C-F786-4259-9DF8-865428EAD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9AE0-FF6D-4D63-A467-82040ECA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4098-9D04-4D14-99EE-6181EBF9EDA8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2ED0-3301-447A-9B4A-5B5A029D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817C7-D6E9-49B8-9D3C-7DB7811D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B7F8-C8A0-4CC5-966D-71B10471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76118-A1BE-448A-8F5A-538EF849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7EA78-C279-4539-B980-3763312A0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C8DD2-BEB6-4D3D-9C0B-23BE35620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4098-9D04-4D14-99EE-6181EBF9EDA8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349AA-E05A-40A4-8C47-EEEF01D31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6D3B-7E16-4388-907D-79A1266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0B7F8-C8A0-4CC5-966D-71B10471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7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6970-285A-4384-BD53-3316458AB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Operator Overloading</a:t>
            </a:r>
            <a:br>
              <a:rPr lang="tr-TR" dirty="0"/>
            </a:br>
            <a:r>
              <a:rPr lang="tr-TR" dirty="0"/>
              <a:t>Part 2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31DDBFA-2105-44BE-9EC5-EF20A24E8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3988"/>
            <a:ext cx="9144000" cy="1103811"/>
          </a:xfrm>
        </p:spPr>
        <p:txBody>
          <a:bodyPr/>
          <a:lstStyle/>
          <a:p>
            <a:r>
              <a:rPr lang="tr-TR" dirty="0"/>
              <a:t>Dr. Hacer Yalım Keleş</a:t>
            </a:r>
          </a:p>
        </p:txBody>
      </p:sp>
    </p:spTree>
    <p:extLst>
      <p:ext uri="{BB962C8B-B14F-4D97-AF65-F5344CB8AC3E}">
        <p14:creationId xmlns:p14="http://schemas.microsoft.com/office/powerpoint/2010/main" val="912971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3552" y="476672"/>
            <a:ext cx="7773905" cy="5328592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0E2682-68CB-4797-8348-C1092897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5561" y="692697"/>
            <a:ext cx="7374707" cy="4525963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E735F8-0E30-4270-BA61-EBDA5150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7" name="6 İçerik Yer Tutucusu" descr="3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3632" y="980728"/>
            <a:ext cx="6277852" cy="3972480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DF0584-FC9B-491B-BC60-23664F721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3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7528" y="1340769"/>
            <a:ext cx="8229600" cy="2763321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BD95FA-85C1-44E2-87E1-632D3515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836713"/>
            <a:ext cx="7384025" cy="452596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8D14FB-0316-4E45-95B1-F9429C68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88640"/>
            <a:ext cx="6912768" cy="6379258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61F179-0517-45C2-A68C-B98AD6FA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124745"/>
            <a:ext cx="8229600" cy="27663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387CA4-5109-46DD-A081-B6F094A8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39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620688"/>
            <a:ext cx="8616093" cy="5184576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50351B-A99A-46AE-80AB-EB87EA9C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259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332656"/>
            <a:ext cx="7870696" cy="5832648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371BE2-71D4-4638-A5C3-3AADF6D6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42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332656"/>
            <a:ext cx="8064209" cy="5544616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7B7CAD-5E81-4E77-B869-A3024E6B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1196752"/>
            <a:ext cx="8229600" cy="1152980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3322897"/>
            <a:ext cx="7617709" cy="171584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25AE7-C7FA-4DBD-82FC-927187D5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484785"/>
            <a:ext cx="8229600" cy="3094039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FC4B85-3E73-4002-A9EE-7BFA0683B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556793"/>
            <a:ext cx="8229600" cy="28075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CA09F7-6142-4336-9DD7-50951B76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91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3513" y="1196752"/>
            <a:ext cx="8492443" cy="3240360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EF125E-4F00-4179-BABE-75110F27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3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3512" y="1628800"/>
            <a:ext cx="8805925" cy="2736304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E789A8-61EF-44F0-B190-45232CC5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220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Operator Overloading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Operator Overloading Part 2</dc:title>
  <dc:creator>hacer</dc:creator>
  <cp:lastModifiedBy>hacer</cp:lastModifiedBy>
  <cp:revision>1</cp:revision>
  <dcterms:created xsi:type="dcterms:W3CDTF">2019-11-19T09:36:45Z</dcterms:created>
  <dcterms:modified xsi:type="dcterms:W3CDTF">2019-11-19T09:37:57Z</dcterms:modified>
</cp:coreProperties>
</file>