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0" r:id="rId17"/>
    <p:sldId id="271" r:id="rId18"/>
    <p:sldId id="272" r:id="rId19"/>
    <p:sldId id="273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37EE5-3FF5-4E5C-9AF0-916FEE4E14D9}" type="doc">
      <dgm:prSet loTypeId="urn:microsoft.com/office/officeart/2005/8/layout/funnel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1550DDC5-3769-4B50-B8F1-E77D006356F7}">
      <dgm:prSet phldrT="[Metin]"/>
      <dgm:spPr/>
      <dgm:t>
        <a:bodyPr/>
        <a:lstStyle/>
        <a:p>
          <a:r>
            <a:rPr lang="tr-TR" dirty="0"/>
            <a:t>Erken Okuryazarlık Becerileri</a:t>
          </a:r>
        </a:p>
      </dgm:t>
    </dgm:pt>
    <dgm:pt modelId="{5FEF7A30-C31F-453D-9CB2-258FF25238C6}" type="parTrans" cxnId="{34E1F141-F1C4-4E09-954A-BABB06B42685}">
      <dgm:prSet/>
      <dgm:spPr/>
      <dgm:t>
        <a:bodyPr/>
        <a:lstStyle/>
        <a:p>
          <a:endParaRPr lang="tr-TR"/>
        </a:p>
      </dgm:t>
    </dgm:pt>
    <dgm:pt modelId="{3BAE0D23-D889-4845-8550-A547D50ED9C5}" type="sibTrans" cxnId="{34E1F141-F1C4-4E09-954A-BABB06B42685}">
      <dgm:prSet/>
      <dgm:spPr/>
      <dgm:t>
        <a:bodyPr/>
        <a:lstStyle/>
        <a:p>
          <a:endParaRPr lang="tr-TR"/>
        </a:p>
      </dgm:t>
    </dgm:pt>
    <dgm:pt modelId="{C8B46BCE-FE94-4E16-A0FA-39F37A6EF01C}">
      <dgm:prSet phldrT="[Metin]"/>
      <dgm:spPr/>
      <dgm:t>
        <a:bodyPr/>
        <a:lstStyle/>
        <a:p>
          <a:r>
            <a:rPr lang="tr-TR" dirty="0"/>
            <a:t>Sosyal Etkileşim</a:t>
          </a:r>
        </a:p>
      </dgm:t>
    </dgm:pt>
    <dgm:pt modelId="{68D287D0-5A5D-4D02-83C3-3D15E3687836}" type="parTrans" cxnId="{343E1C77-2867-4DDD-A71A-DB4BA76516C1}">
      <dgm:prSet/>
      <dgm:spPr/>
      <dgm:t>
        <a:bodyPr/>
        <a:lstStyle/>
        <a:p>
          <a:endParaRPr lang="tr-TR"/>
        </a:p>
      </dgm:t>
    </dgm:pt>
    <dgm:pt modelId="{A759AF70-36A7-47DF-9CE5-0BD8459532DF}" type="sibTrans" cxnId="{343E1C77-2867-4DDD-A71A-DB4BA76516C1}">
      <dgm:prSet/>
      <dgm:spPr/>
      <dgm:t>
        <a:bodyPr/>
        <a:lstStyle/>
        <a:p>
          <a:endParaRPr lang="tr-TR"/>
        </a:p>
      </dgm:t>
    </dgm:pt>
    <dgm:pt modelId="{B0695129-8EEE-41EA-9D26-4A3ACEDC43BF}">
      <dgm:prSet phldrT="[Metin]"/>
      <dgm:spPr/>
      <dgm:t>
        <a:bodyPr/>
        <a:lstStyle/>
        <a:p>
          <a:r>
            <a:rPr lang="tr-TR" dirty="0"/>
            <a:t>Birlikte Okuma (</a:t>
          </a:r>
          <a:r>
            <a:rPr lang="tr-TR" dirty="0" err="1"/>
            <a:t>Shared</a:t>
          </a:r>
          <a:r>
            <a:rPr lang="tr-TR" dirty="0"/>
            <a:t> Reading)</a:t>
          </a:r>
        </a:p>
      </dgm:t>
    </dgm:pt>
    <dgm:pt modelId="{1651E278-6DF7-43DA-B94F-904613F6920C}" type="parTrans" cxnId="{AC9B6545-F812-4BE6-A578-EB3DEEEC4A0D}">
      <dgm:prSet/>
      <dgm:spPr/>
      <dgm:t>
        <a:bodyPr/>
        <a:lstStyle/>
        <a:p>
          <a:endParaRPr lang="tr-TR"/>
        </a:p>
      </dgm:t>
    </dgm:pt>
    <dgm:pt modelId="{59F1B41A-9B36-4604-8906-52AC4DC195BB}" type="sibTrans" cxnId="{AC9B6545-F812-4BE6-A578-EB3DEEEC4A0D}">
      <dgm:prSet/>
      <dgm:spPr/>
      <dgm:t>
        <a:bodyPr/>
        <a:lstStyle/>
        <a:p>
          <a:endParaRPr lang="tr-TR"/>
        </a:p>
      </dgm:t>
    </dgm:pt>
    <dgm:pt modelId="{3ACB548E-EF41-45EE-82D2-E5324415C9B6}">
      <dgm:prSet phldrT="[Metin]"/>
      <dgm:spPr/>
      <dgm:t>
        <a:bodyPr/>
        <a:lstStyle/>
        <a:p>
          <a:r>
            <a:rPr lang="tr-TR" b="0" dirty="0">
              <a:solidFill>
                <a:srgbClr val="7030A0"/>
              </a:solidFill>
            </a:rPr>
            <a:t>EKOP</a:t>
          </a:r>
        </a:p>
      </dgm:t>
    </dgm:pt>
    <dgm:pt modelId="{15FA8A93-8648-4A35-85D7-F61D25D5A11E}" type="parTrans" cxnId="{7AC380BC-80C5-4AF1-B643-EEFE445BDBAD}">
      <dgm:prSet/>
      <dgm:spPr/>
      <dgm:t>
        <a:bodyPr/>
        <a:lstStyle/>
        <a:p>
          <a:endParaRPr lang="tr-TR"/>
        </a:p>
      </dgm:t>
    </dgm:pt>
    <dgm:pt modelId="{2FE4ACDA-B4E9-41A6-B583-00532D4438AE}" type="sibTrans" cxnId="{7AC380BC-80C5-4AF1-B643-EEFE445BDBAD}">
      <dgm:prSet/>
      <dgm:spPr/>
      <dgm:t>
        <a:bodyPr/>
        <a:lstStyle/>
        <a:p>
          <a:endParaRPr lang="tr-TR"/>
        </a:p>
      </dgm:t>
    </dgm:pt>
    <dgm:pt modelId="{4DAA44E6-81B1-4030-83E7-9D798B582CAA}" type="pres">
      <dgm:prSet presAssocID="{26E37EE5-3FF5-4E5C-9AF0-916FEE4E14D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23A5CA1-5FB6-4198-AC61-17853AF4FD53}" type="pres">
      <dgm:prSet presAssocID="{26E37EE5-3FF5-4E5C-9AF0-916FEE4E14D9}" presName="ellipse" presStyleLbl="trBgShp" presStyleIdx="0" presStyleCnt="1" custScaleY="327660" custLinFactNeighborX="-2962" custLinFactNeighborY="66098"/>
      <dgm:spPr/>
    </dgm:pt>
    <dgm:pt modelId="{F398563D-25A4-4D1B-947E-5634FC575923}" type="pres">
      <dgm:prSet presAssocID="{26E37EE5-3FF5-4E5C-9AF0-916FEE4E14D9}" presName="arrow1" presStyleLbl="fgShp" presStyleIdx="0" presStyleCnt="1"/>
      <dgm:spPr/>
    </dgm:pt>
    <dgm:pt modelId="{93AD3D10-366F-43A0-A9F4-B7D427E9798E}" type="pres">
      <dgm:prSet presAssocID="{26E37EE5-3FF5-4E5C-9AF0-916FEE4E14D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0A008E-9A44-467A-A517-284E655EBD63}" type="pres">
      <dgm:prSet presAssocID="{C8B46BCE-FE94-4E16-A0FA-39F37A6EF01C}" presName="item1" presStyleLbl="node1" presStyleIdx="0" presStyleCnt="3" custScaleX="135484" custScaleY="134966" custLinFactNeighborX="-10444" custLinFactNeighborY="85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DD64E0-26A0-4107-8E90-ACC01DF7D397}" type="pres">
      <dgm:prSet presAssocID="{B0695129-8EEE-41EA-9D26-4A3ACEDC43BF}" presName="item2" presStyleLbl="node1" presStyleIdx="1" presStyleCnt="3" custScaleX="139580" custScaleY="118250" custLinFactX="30901" custLinFactNeighborX="100000" custLinFactNeighborY="-1804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D2D964-DC21-46A7-A22C-2A961BC24E24}" type="pres">
      <dgm:prSet presAssocID="{3ACB548E-EF41-45EE-82D2-E5324415C9B6}" presName="item3" presStyleLbl="node1" presStyleIdx="2" presStyleCnt="3" custScaleX="127220" custScaleY="116218" custLinFactX="-4721" custLinFactNeighborX="-100000" custLinFactNeighborY="1467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7CFABF-4F27-4470-AB2E-20747A1A5962}" type="pres">
      <dgm:prSet presAssocID="{26E37EE5-3FF5-4E5C-9AF0-916FEE4E14D9}" presName="funnel" presStyleLbl="trAlignAcc1" presStyleIdx="0" presStyleCnt="1" custScaleY="102207" custLinFactNeighborX="0" custLinFactNeighborY="1279"/>
      <dgm:spPr/>
    </dgm:pt>
  </dgm:ptLst>
  <dgm:cxnLst>
    <dgm:cxn modelId="{AC9B6545-F812-4BE6-A578-EB3DEEEC4A0D}" srcId="{26E37EE5-3FF5-4E5C-9AF0-916FEE4E14D9}" destId="{B0695129-8EEE-41EA-9D26-4A3ACEDC43BF}" srcOrd="2" destOrd="0" parTransId="{1651E278-6DF7-43DA-B94F-904613F6920C}" sibTransId="{59F1B41A-9B36-4604-8906-52AC4DC195BB}"/>
    <dgm:cxn modelId="{781090BD-C410-4562-92DB-F16B80F62FA7}" type="presOf" srcId="{1550DDC5-3769-4B50-B8F1-E77D006356F7}" destId="{93D2D964-DC21-46A7-A22C-2A961BC24E24}" srcOrd="0" destOrd="0" presId="urn:microsoft.com/office/officeart/2005/8/layout/funnel1"/>
    <dgm:cxn modelId="{B4151F82-E448-41CF-AA7D-38E2E95A3820}" type="presOf" srcId="{B0695129-8EEE-41EA-9D26-4A3ACEDC43BF}" destId="{760A008E-9A44-467A-A517-284E655EBD63}" srcOrd="0" destOrd="0" presId="urn:microsoft.com/office/officeart/2005/8/layout/funnel1"/>
    <dgm:cxn modelId="{C4AC089A-E582-44E1-AF0E-5DA64621A4D0}" type="presOf" srcId="{3ACB548E-EF41-45EE-82D2-E5324415C9B6}" destId="{93AD3D10-366F-43A0-A9F4-B7D427E9798E}" srcOrd="0" destOrd="0" presId="urn:microsoft.com/office/officeart/2005/8/layout/funnel1"/>
    <dgm:cxn modelId="{6B98B194-B0EF-44AB-AFB2-CAEAC0E94F77}" type="presOf" srcId="{C8B46BCE-FE94-4E16-A0FA-39F37A6EF01C}" destId="{A6DD64E0-26A0-4107-8E90-ACC01DF7D397}" srcOrd="0" destOrd="0" presId="urn:microsoft.com/office/officeart/2005/8/layout/funnel1"/>
    <dgm:cxn modelId="{34E1F141-F1C4-4E09-954A-BABB06B42685}" srcId="{26E37EE5-3FF5-4E5C-9AF0-916FEE4E14D9}" destId="{1550DDC5-3769-4B50-B8F1-E77D006356F7}" srcOrd="0" destOrd="0" parTransId="{5FEF7A30-C31F-453D-9CB2-258FF25238C6}" sibTransId="{3BAE0D23-D889-4845-8550-A547D50ED9C5}"/>
    <dgm:cxn modelId="{782EFBF4-55A5-4FA3-841F-23B4B8142892}" type="presOf" srcId="{26E37EE5-3FF5-4E5C-9AF0-916FEE4E14D9}" destId="{4DAA44E6-81B1-4030-83E7-9D798B582CAA}" srcOrd="0" destOrd="0" presId="urn:microsoft.com/office/officeart/2005/8/layout/funnel1"/>
    <dgm:cxn modelId="{343E1C77-2867-4DDD-A71A-DB4BA76516C1}" srcId="{26E37EE5-3FF5-4E5C-9AF0-916FEE4E14D9}" destId="{C8B46BCE-FE94-4E16-A0FA-39F37A6EF01C}" srcOrd="1" destOrd="0" parTransId="{68D287D0-5A5D-4D02-83C3-3D15E3687836}" sibTransId="{A759AF70-36A7-47DF-9CE5-0BD8459532DF}"/>
    <dgm:cxn modelId="{7AC380BC-80C5-4AF1-B643-EEFE445BDBAD}" srcId="{26E37EE5-3FF5-4E5C-9AF0-916FEE4E14D9}" destId="{3ACB548E-EF41-45EE-82D2-E5324415C9B6}" srcOrd="3" destOrd="0" parTransId="{15FA8A93-8648-4A35-85D7-F61D25D5A11E}" sibTransId="{2FE4ACDA-B4E9-41A6-B583-00532D4438AE}"/>
    <dgm:cxn modelId="{DD6305EB-72CC-43DC-B381-826EEB7E0704}" type="presParOf" srcId="{4DAA44E6-81B1-4030-83E7-9D798B582CAA}" destId="{623A5CA1-5FB6-4198-AC61-17853AF4FD53}" srcOrd="0" destOrd="0" presId="urn:microsoft.com/office/officeart/2005/8/layout/funnel1"/>
    <dgm:cxn modelId="{1C9E202D-CF56-4E91-B5EA-25E3A5164287}" type="presParOf" srcId="{4DAA44E6-81B1-4030-83E7-9D798B582CAA}" destId="{F398563D-25A4-4D1B-947E-5634FC575923}" srcOrd="1" destOrd="0" presId="urn:microsoft.com/office/officeart/2005/8/layout/funnel1"/>
    <dgm:cxn modelId="{AB9AEAFC-309B-4EFF-AF7C-68E04EE7693E}" type="presParOf" srcId="{4DAA44E6-81B1-4030-83E7-9D798B582CAA}" destId="{93AD3D10-366F-43A0-A9F4-B7D427E9798E}" srcOrd="2" destOrd="0" presId="urn:microsoft.com/office/officeart/2005/8/layout/funnel1"/>
    <dgm:cxn modelId="{12D76780-0756-4076-BB17-709ED2FF3893}" type="presParOf" srcId="{4DAA44E6-81B1-4030-83E7-9D798B582CAA}" destId="{760A008E-9A44-467A-A517-284E655EBD63}" srcOrd="3" destOrd="0" presId="urn:microsoft.com/office/officeart/2005/8/layout/funnel1"/>
    <dgm:cxn modelId="{6280EB7C-6A5E-4590-934D-D1F175A1EA00}" type="presParOf" srcId="{4DAA44E6-81B1-4030-83E7-9D798B582CAA}" destId="{A6DD64E0-26A0-4107-8E90-ACC01DF7D397}" srcOrd="4" destOrd="0" presId="urn:microsoft.com/office/officeart/2005/8/layout/funnel1"/>
    <dgm:cxn modelId="{A783BCEF-7A12-4AB7-A0D9-52C4D9FEACD0}" type="presParOf" srcId="{4DAA44E6-81B1-4030-83E7-9D798B582CAA}" destId="{93D2D964-DC21-46A7-A22C-2A961BC24E24}" srcOrd="5" destOrd="0" presId="urn:microsoft.com/office/officeart/2005/8/layout/funnel1"/>
    <dgm:cxn modelId="{55A0E798-E070-4B31-90EF-875719633C1B}" type="presParOf" srcId="{4DAA44E6-81B1-4030-83E7-9D798B582CAA}" destId="{1A7CFABF-4F27-4470-AB2E-20747A1A596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D67F08-DFC6-4A03-87AE-D0B1E03901DD}" type="doc">
      <dgm:prSet loTypeId="urn:microsoft.com/office/officeart/2005/8/layout/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E5BB41FC-8B74-45CD-B742-BF2577A84E95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A1B91983-86D3-4A0E-987B-2F32BD7310DD}" type="parTrans" cxnId="{7B7D6955-75F0-4E41-BE35-437547411655}">
      <dgm:prSet/>
      <dgm:spPr/>
      <dgm:t>
        <a:bodyPr/>
        <a:lstStyle/>
        <a:p>
          <a:endParaRPr lang="tr-TR"/>
        </a:p>
      </dgm:t>
    </dgm:pt>
    <dgm:pt modelId="{317A70E6-B403-4EF4-94AD-871C50F9DBF7}" type="sibTrans" cxnId="{7B7D6955-75F0-4E41-BE35-437547411655}">
      <dgm:prSet/>
      <dgm:spPr/>
      <dgm:t>
        <a:bodyPr/>
        <a:lstStyle/>
        <a:p>
          <a:endParaRPr lang="tr-TR"/>
        </a:p>
      </dgm:t>
    </dgm:pt>
    <dgm:pt modelId="{BD76C3D5-52CD-4044-A3EC-35F3421D891E}">
      <dgm:prSet phldrT="[Metin]"/>
      <dgm:spPr/>
      <dgm:t>
        <a:bodyPr/>
        <a:lstStyle/>
        <a:p>
          <a:r>
            <a:rPr lang="tr-TR" dirty="0"/>
            <a:t>KULLANILIŞ</a:t>
          </a:r>
        </a:p>
      </dgm:t>
    </dgm:pt>
    <dgm:pt modelId="{E8114339-250A-447A-89E4-E28AE7127424}" type="parTrans" cxnId="{338B7DC0-9FEA-4935-B40E-14A967361ED9}">
      <dgm:prSet/>
      <dgm:spPr/>
      <dgm:t>
        <a:bodyPr/>
        <a:lstStyle/>
        <a:p>
          <a:endParaRPr lang="tr-TR"/>
        </a:p>
      </dgm:t>
    </dgm:pt>
    <dgm:pt modelId="{B24B5B92-47AE-43E4-986E-BFD0F4C034D4}" type="sibTrans" cxnId="{338B7DC0-9FEA-4935-B40E-14A967361ED9}">
      <dgm:prSet/>
      <dgm:spPr/>
      <dgm:t>
        <a:bodyPr/>
        <a:lstStyle/>
        <a:p>
          <a:endParaRPr lang="tr-TR"/>
        </a:p>
      </dgm:t>
    </dgm:pt>
    <dgm:pt modelId="{D7616EE3-9976-4858-8B5F-718BC65AF824}">
      <dgm:prSet phldrT="[Metin]"/>
      <dgm:spPr/>
      <dgm:t>
        <a:bodyPr/>
        <a:lstStyle/>
        <a:p>
          <a:r>
            <a:rPr lang="tr-TR" dirty="0"/>
            <a:t>Yanıtın tekrarlanması istenir.</a:t>
          </a:r>
        </a:p>
      </dgm:t>
    </dgm:pt>
    <dgm:pt modelId="{93889A1A-AF01-4488-8C77-6D04E9B2424B}" type="parTrans" cxnId="{EA63A92C-DDFF-47AB-B5B3-800C230000F6}">
      <dgm:prSet/>
      <dgm:spPr/>
      <dgm:t>
        <a:bodyPr/>
        <a:lstStyle/>
        <a:p>
          <a:endParaRPr lang="tr-TR"/>
        </a:p>
      </dgm:t>
    </dgm:pt>
    <dgm:pt modelId="{00CF62F3-85C6-4130-B9A4-21340EA12624}" type="sibTrans" cxnId="{EA63A92C-DDFF-47AB-B5B3-800C230000F6}">
      <dgm:prSet/>
      <dgm:spPr/>
      <dgm:t>
        <a:bodyPr/>
        <a:lstStyle/>
        <a:p>
          <a:endParaRPr lang="tr-TR"/>
        </a:p>
      </dgm:t>
    </dgm:pt>
    <dgm:pt modelId="{A03E1530-D92C-4200-89F1-3668F8B66CCA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23482998-6B2A-488C-B606-B0A3FA9D30B1}" type="parTrans" cxnId="{F2F00EEC-783B-4702-A261-5B047CC13603}">
      <dgm:prSet/>
      <dgm:spPr/>
      <dgm:t>
        <a:bodyPr/>
        <a:lstStyle/>
        <a:p>
          <a:endParaRPr lang="tr-TR"/>
        </a:p>
      </dgm:t>
    </dgm:pt>
    <dgm:pt modelId="{4270C097-CB6E-4642-8E28-C28DBFF594D8}" type="sibTrans" cxnId="{F2F00EEC-783B-4702-A261-5B047CC13603}">
      <dgm:prSet/>
      <dgm:spPr/>
      <dgm:t>
        <a:bodyPr/>
        <a:lstStyle/>
        <a:p>
          <a:endParaRPr lang="tr-TR"/>
        </a:p>
      </dgm:t>
    </dgm:pt>
    <dgm:pt modelId="{8B57EA27-C715-4EB1-85EC-6943F6018045}">
      <dgm:prSet phldrT="[Metin]"/>
      <dgm:spPr/>
      <dgm:t>
        <a:bodyPr/>
        <a:lstStyle/>
        <a:p>
          <a:r>
            <a:rPr lang="tr-TR" dirty="0"/>
            <a:t>Dili kullanımı destekler.</a:t>
          </a:r>
        </a:p>
      </dgm:t>
    </dgm:pt>
    <dgm:pt modelId="{6FA1A5AC-C183-4BF9-BC25-784E48F9AA59}" type="parTrans" cxnId="{F3B5276C-A187-4B1C-8900-97F78DE7024E}">
      <dgm:prSet/>
      <dgm:spPr/>
      <dgm:t>
        <a:bodyPr/>
        <a:lstStyle/>
        <a:p>
          <a:endParaRPr lang="tr-TR"/>
        </a:p>
      </dgm:t>
    </dgm:pt>
    <dgm:pt modelId="{0B43BB0C-FCBC-4E71-AC49-D448AF897F8E}" type="sibTrans" cxnId="{F3B5276C-A187-4B1C-8900-97F78DE7024E}">
      <dgm:prSet/>
      <dgm:spPr/>
      <dgm:t>
        <a:bodyPr/>
        <a:lstStyle/>
        <a:p>
          <a:endParaRPr lang="tr-TR"/>
        </a:p>
      </dgm:t>
    </dgm:pt>
    <dgm:pt modelId="{94028F7A-9BA2-4835-AF19-0A2CD7C1DED3}">
      <dgm:prSet phldrT="[Metin]"/>
      <dgm:spPr/>
      <dgm:t>
        <a:bodyPr/>
        <a:lstStyle/>
        <a:p>
          <a:endParaRPr lang="tr-TR" sz="2100" dirty="0"/>
        </a:p>
      </dgm:t>
    </dgm:pt>
    <dgm:pt modelId="{FA7CAA6B-2349-4D39-9DDC-CF9E5408625B}" type="parTrans" cxnId="{B7733351-7D96-4154-9B43-FB6D80F7AC05}">
      <dgm:prSet/>
      <dgm:spPr/>
      <dgm:t>
        <a:bodyPr/>
        <a:lstStyle/>
        <a:p>
          <a:endParaRPr lang="tr-TR"/>
        </a:p>
      </dgm:t>
    </dgm:pt>
    <dgm:pt modelId="{C88A697E-CDED-4555-848D-80F4A40B1370}" type="sibTrans" cxnId="{B7733351-7D96-4154-9B43-FB6D80F7AC05}">
      <dgm:prSet/>
      <dgm:spPr/>
      <dgm:t>
        <a:bodyPr/>
        <a:lstStyle/>
        <a:p>
          <a:endParaRPr lang="tr-TR"/>
        </a:p>
      </dgm:t>
    </dgm:pt>
    <dgm:pt modelId="{2459972A-B97D-4660-BAAE-02761222744D}">
      <dgm:prSet phldrT="[Metin]" custT="1"/>
      <dgm:spPr/>
      <dgm:t>
        <a:bodyPr/>
        <a:lstStyle/>
        <a:p>
          <a:r>
            <a:rPr lang="tr-TR" sz="2100" dirty="0"/>
            <a:t>Tekrarlat </a:t>
          </a:r>
          <a:r>
            <a:rPr lang="tr-TR" sz="2400" b="1" dirty="0"/>
            <a:t>(</a:t>
          </a:r>
          <a:r>
            <a:rPr lang="tr-TR" sz="2400" b="1" dirty="0" err="1"/>
            <a:t>Repeat</a:t>
          </a:r>
          <a:r>
            <a:rPr lang="tr-TR" sz="2400" b="1" dirty="0"/>
            <a:t>)</a:t>
          </a:r>
        </a:p>
      </dgm:t>
    </dgm:pt>
    <dgm:pt modelId="{8821C7DC-B93A-439F-B7EC-24B19BD53EFF}" type="parTrans" cxnId="{0F76F981-E9E1-4FBA-94C3-252DCA4A0DAB}">
      <dgm:prSet/>
      <dgm:spPr/>
      <dgm:t>
        <a:bodyPr/>
        <a:lstStyle/>
        <a:p>
          <a:endParaRPr lang="tr-TR"/>
        </a:p>
      </dgm:t>
    </dgm:pt>
    <dgm:pt modelId="{1F5C4CD8-14BD-47BB-AEBB-41AA8EE0D26E}" type="sibTrans" cxnId="{0F76F981-E9E1-4FBA-94C3-252DCA4A0DAB}">
      <dgm:prSet/>
      <dgm:spPr/>
      <dgm:t>
        <a:bodyPr/>
        <a:lstStyle/>
        <a:p>
          <a:endParaRPr lang="tr-TR"/>
        </a:p>
      </dgm:t>
    </dgm:pt>
    <dgm:pt modelId="{17F9F97A-E580-4257-829E-D70EBE86EF32}" type="pres">
      <dgm:prSet presAssocID="{71D67F08-DFC6-4A03-87AE-D0B1E03901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AE4C6E-9396-49DA-9417-6F4F88740E53}" type="pres">
      <dgm:prSet presAssocID="{E5BB41FC-8B74-45CD-B742-BF2577A84E95}" presName="composite" presStyleCnt="0"/>
      <dgm:spPr/>
    </dgm:pt>
    <dgm:pt modelId="{3A02E61C-4F48-4AE8-91EB-5857FBEB7D20}" type="pres">
      <dgm:prSet presAssocID="{E5BB41FC-8B74-45CD-B742-BF2577A84E9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F1229C-B9CB-4B5A-9F73-175E7E0B1D0D}" type="pres">
      <dgm:prSet presAssocID="{E5BB41FC-8B74-45CD-B742-BF2577A84E95}" presName="parSh" presStyleLbl="node1" presStyleIdx="0" presStyleCnt="3"/>
      <dgm:spPr/>
      <dgm:t>
        <a:bodyPr/>
        <a:lstStyle/>
        <a:p>
          <a:endParaRPr lang="tr-TR"/>
        </a:p>
      </dgm:t>
    </dgm:pt>
    <dgm:pt modelId="{66359776-B7C2-4781-9FA1-236EEFC3BF74}" type="pres">
      <dgm:prSet presAssocID="{E5BB41FC-8B74-45CD-B742-BF2577A84E95}" presName="desTx" presStyleLbl="fgAcc1" presStyleIdx="0" presStyleCnt="3" custLinFactNeighborY="-6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DB6DCA-B69D-4518-9FAB-555F0267DCB0}" type="pres">
      <dgm:prSet presAssocID="{317A70E6-B403-4EF4-94AD-871C50F9DBF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1D8F7CB-BB5D-46A3-9A50-3781E9239ACD}" type="pres">
      <dgm:prSet presAssocID="{317A70E6-B403-4EF4-94AD-871C50F9DBF7}" presName="connTx" presStyleLbl="sibTrans2D1" presStyleIdx="0" presStyleCnt="2"/>
      <dgm:spPr/>
      <dgm:t>
        <a:bodyPr/>
        <a:lstStyle/>
        <a:p>
          <a:endParaRPr lang="tr-TR"/>
        </a:p>
      </dgm:t>
    </dgm:pt>
    <dgm:pt modelId="{9A2F82BF-DE5E-496F-87DF-340C27773C98}" type="pres">
      <dgm:prSet presAssocID="{BD76C3D5-52CD-4044-A3EC-35F3421D891E}" presName="composite" presStyleCnt="0"/>
      <dgm:spPr/>
    </dgm:pt>
    <dgm:pt modelId="{FA3D63CE-DA8A-4578-A001-E68A27CCC468}" type="pres">
      <dgm:prSet presAssocID="{BD76C3D5-52CD-4044-A3EC-35F3421D89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9B2E6E-B613-423D-897D-BA670E3E98F2}" type="pres">
      <dgm:prSet presAssocID="{BD76C3D5-52CD-4044-A3EC-35F3421D891E}" presName="parSh" presStyleLbl="node1" presStyleIdx="1" presStyleCnt="3"/>
      <dgm:spPr/>
      <dgm:t>
        <a:bodyPr/>
        <a:lstStyle/>
        <a:p>
          <a:endParaRPr lang="tr-TR"/>
        </a:p>
      </dgm:t>
    </dgm:pt>
    <dgm:pt modelId="{58F8F39B-033D-4F10-9D0E-1C8BEEF128AD}" type="pres">
      <dgm:prSet presAssocID="{BD76C3D5-52CD-4044-A3EC-35F3421D891E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5B3E6E-1149-45EF-9E66-3FC3AFF28526}" type="pres">
      <dgm:prSet presAssocID="{B24B5B92-47AE-43E4-986E-BFD0F4C034D4}" presName="sibTrans" presStyleLbl="sibTrans2D1" presStyleIdx="1" presStyleCnt="2"/>
      <dgm:spPr/>
      <dgm:t>
        <a:bodyPr/>
        <a:lstStyle/>
        <a:p>
          <a:endParaRPr lang="tr-TR"/>
        </a:p>
      </dgm:t>
    </dgm:pt>
    <dgm:pt modelId="{4F45D04C-824A-4B71-B8EE-B8CADC039437}" type="pres">
      <dgm:prSet presAssocID="{B24B5B92-47AE-43E4-986E-BFD0F4C034D4}" presName="connTx" presStyleLbl="sibTrans2D1" presStyleIdx="1" presStyleCnt="2"/>
      <dgm:spPr/>
      <dgm:t>
        <a:bodyPr/>
        <a:lstStyle/>
        <a:p>
          <a:endParaRPr lang="tr-TR"/>
        </a:p>
      </dgm:t>
    </dgm:pt>
    <dgm:pt modelId="{3E78D064-1EE5-46D6-9576-7588B3241D81}" type="pres">
      <dgm:prSet presAssocID="{A03E1530-D92C-4200-89F1-3668F8B66CCA}" presName="composite" presStyleCnt="0"/>
      <dgm:spPr/>
    </dgm:pt>
    <dgm:pt modelId="{3E83046C-6F3F-4F23-AB23-B154A24D86A2}" type="pres">
      <dgm:prSet presAssocID="{A03E1530-D92C-4200-89F1-3668F8B66CC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98F6A2-0EBE-4128-8D45-3EB5D6E16D55}" type="pres">
      <dgm:prSet presAssocID="{A03E1530-D92C-4200-89F1-3668F8B66CCA}" presName="parSh" presStyleLbl="node1" presStyleIdx="2" presStyleCnt="3"/>
      <dgm:spPr/>
      <dgm:t>
        <a:bodyPr/>
        <a:lstStyle/>
        <a:p>
          <a:endParaRPr lang="tr-TR"/>
        </a:p>
      </dgm:t>
    </dgm:pt>
    <dgm:pt modelId="{511E7AE6-95A1-45B7-9EE5-30A128F95A56}" type="pres">
      <dgm:prSet presAssocID="{A03E1530-D92C-4200-89F1-3668F8B66CCA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920538E-8274-41C4-8F67-B8AC886F41A7}" type="presOf" srcId="{D7616EE3-9976-4858-8B5F-718BC65AF824}" destId="{58F8F39B-033D-4F10-9D0E-1C8BEEF128AD}" srcOrd="0" destOrd="0" presId="urn:microsoft.com/office/officeart/2005/8/layout/process3"/>
    <dgm:cxn modelId="{684AF278-334B-412E-A0B9-45E061FD3D30}" type="presOf" srcId="{94028F7A-9BA2-4835-AF19-0A2CD7C1DED3}" destId="{66359776-B7C2-4781-9FA1-236EEFC3BF74}" srcOrd="0" destOrd="0" presId="urn:microsoft.com/office/officeart/2005/8/layout/process3"/>
    <dgm:cxn modelId="{338B7DC0-9FEA-4935-B40E-14A967361ED9}" srcId="{71D67F08-DFC6-4A03-87AE-D0B1E03901DD}" destId="{BD76C3D5-52CD-4044-A3EC-35F3421D891E}" srcOrd="1" destOrd="0" parTransId="{E8114339-250A-447A-89E4-E28AE7127424}" sibTransId="{B24B5B92-47AE-43E4-986E-BFD0F4C034D4}"/>
    <dgm:cxn modelId="{D48A220C-6225-4184-A578-2D1DC000A761}" type="presOf" srcId="{2459972A-B97D-4660-BAAE-02761222744D}" destId="{66359776-B7C2-4781-9FA1-236EEFC3BF74}" srcOrd="0" destOrd="1" presId="urn:microsoft.com/office/officeart/2005/8/layout/process3"/>
    <dgm:cxn modelId="{51E36954-88B5-4BE8-A065-8346EABF4AF8}" type="presOf" srcId="{317A70E6-B403-4EF4-94AD-871C50F9DBF7}" destId="{10DB6DCA-B69D-4518-9FAB-555F0267DCB0}" srcOrd="0" destOrd="0" presId="urn:microsoft.com/office/officeart/2005/8/layout/process3"/>
    <dgm:cxn modelId="{D2A3D1A1-E6CD-464D-942D-2BFB997C4F6F}" type="presOf" srcId="{B24B5B92-47AE-43E4-986E-BFD0F4C034D4}" destId="{4F45D04C-824A-4B71-B8EE-B8CADC039437}" srcOrd="1" destOrd="0" presId="urn:microsoft.com/office/officeart/2005/8/layout/process3"/>
    <dgm:cxn modelId="{D60A7819-6140-4DB5-AB94-05DB1556EDFF}" type="presOf" srcId="{E5BB41FC-8B74-45CD-B742-BF2577A84E95}" destId="{3A02E61C-4F48-4AE8-91EB-5857FBEB7D20}" srcOrd="0" destOrd="0" presId="urn:microsoft.com/office/officeart/2005/8/layout/process3"/>
    <dgm:cxn modelId="{93108BEB-F712-4859-B310-B27BD3FDA700}" type="presOf" srcId="{E5BB41FC-8B74-45CD-B742-BF2577A84E95}" destId="{43F1229C-B9CB-4B5A-9F73-175E7E0B1D0D}" srcOrd="1" destOrd="0" presId="urn:microsoft.com/office/officeart/2005/8/layout/process3"/>
    <dgm:cxn modelId="{F2F00EEC-783B-4702-A261-5B047CC13603}" srcId="{71D67F08-DFC6-4A03-87AE-D0B1E03901DD}" destId="{A03E1530-D92C-4200-89F1-3668F8B66CCA}" srcOrd="2" destOrd="0" parTransId="{23482998-6B2A-488C-B606-B0A3FA9D30B1}" sibTransId="{4270C097-CB6E-4642-8E28-C28DBFF594D8}"/>
    <dgm:cxn modelId="{B7733351-7D96-4154-9B43-FB6D80F7AC05}" srcId="{E5BB41FC-8B74-45CD-B742-BF2577A84E95}" destId="{94028F7A-9BA2-4835-AF19-0A2CD7C1DED3}" srcOrd="0" destOrd="0" parTransId="{FA7CAA6B-2349-4D39-9DDC-CF9E5408625B}" sibTransId="{C88A697E-CDED-4555-848D-80F4A40B1370}"/>
    <dgm:cxn modelId="{4D2BC19A-7F4B-41D8-A7AB-FF92ACABE7F4}" type="presOf" srcId="{BD76C3D5-52CD-4044-A3EC-35F3421D891E}" destId="{FA3D63CE-DA8A-4578-A001-E68A27CCC468}" srcOrd="0" destOrd="0" presId="urn:microsoft.com/office/officeart/2005/8/layout/process3"/>
    <dgm:cxn modelId="{F3B5276C-A187-4B1C-8900-97F78DE7024E}" srcId="{A03E1530-D92C-4200-89F1-3668F8B66CCA}" destId="{8B57EA27-C715-4EB1-85EC-6943F6018045}" srcOrd="0" destOrd="0" parTransId="{6FA1A5AC-C183-4BF9-BC25-784E48F9AA59}" sibTransId="{0B43BB0C-FCBC-4E71-AC49-D448AF897F8E}"/>
    <dgm:cxn modelId="{2D01B382-9623-4712-B8C7-547794C5A666}" type="presOf" srcId="{A03E1530-D92C-4200-89F1-3668F8B66CCA}" destId="{1F98F6A2-0EBE-4128-8D45-3EB5D6E16D55}" srcOrd="1" destOrd="0" presId="urn:microsoft.com/office/officeart/2005/8/layout/process3"/>
    <dgm:cxn modelId="{2BAC9C1F-8E74-463A-826C-BE563873D215}" type="presOf" srcId="{317A70E6-B403-4EF4-94AD-871C50F9DBF7}" destId="{11D8F7CB-BB5D-46A3-9A50-3781E9239ACD}" srcOrd="1" destOrd="0" presId="urn:microsoft.com/office/officeart/2005/8/layout/process3"/>
    <dgm:cxn modelId="{F01D23DA-FEE6-4A8B-9EE6-B6E3334E3441}" type="presOf" srcId="{71D67F08-DFC6-4A03-87AE-D0B1E03901DD}" destId="{17F9F97A-E580-4257-829E-D70EBE86EF32}" srcOrd="0" destOrd="0" presId="urn:microsoft.com/office/officeart/2005/8/layout/process3"/>
    <dgm:cxn modelId="{7486ECF0-7CA3-44B6-9E15-F6532DBA6CFF}" type="presOf" srcId="{BD76C3D5-52CD-4044-A3EC-35F3421D891E}" destId="{AE9B2E6E-B613-423D-897D-BA670E3E98F2}" srcOrd="1" destOrd="0" presId="urn:microsoft.com/office/officeart/2005/8/layout/process3"/>
    <dgm:cxn modelId="{0F76F981-E9E1-4FBA-94C3-252DCA4A0DAB}" srcId="{E5BB41FC-8B74-45CD-B742-BF2577A84E95}" destId="{2459972A-B97D-4660-BAAE-02761222744D}" srcOrd="1" destOrd="0" parTransId="{8821C7DC-B93A-439F-B7EC-24B19BD53EFF}" sibTransId="{1F5C4CD8-14BD-47BB-AEBB-41AA8EE0D26E}"/>
    <dgm:cxn modelId="{5C8B65EC-6E54-478C-A9A1-7566B72D2D2B}" type="presOf" srcId="{B24B5B92-47AE-43E4-986E-BFD0F4C034D4}" destId="{BB5B3E6E-1149-45EF-9E66-3FC3AFF28526}" srcOrd="0" destOrd="0" presId="urn:microsoft.com/office/officeart/2005/8/layout/process3"/>
    <dgm:cxn modelId="{BB9DDF0A-7422-4E01-9654-8EE5694984D7}" type="presOf" srcId="{8B57EA27-C715-4EB1-85EC-6943F6018045}" destId="{511E7AE6-95A1-45B7-9EE5-30A128F95A56}" srcOrd="0" destOrd="0" presId="urn:microsoft.com/office/officeart/2005/8/layout/process3"/>
    <dgm:cxn modelId="{EA63A92C-DDFF-47AB-B5B3-800C230000F6}" srcId="{BD76C3D5-52CD-4044-A3EC-35F3421D891E}" destId="{D7616EE3-9976-4858-8B5F-718BC65AF824}" srcOrd="0" destOrd="0" parTransId="{93889A1A-AF01-4488-8C77-6D04E9B2424B}" sibTransId="{00CF62F3-85C6-4130-B9A4-21340EA12624}"/>
    <dgm:cxn modelId="{E5A68054-DB1A-4D32-9BC1-281F7A2B7F44}" type="presOf" srcId="{A03E1530-D92C-4200-89F1-3668F8B66CCA}" destId="{3E83046C-6F3F-4F23-AB23-B154A24D86A2}" srcOrd="0" destOrd="0" presId="urn:microsoft.com/office/officeart/2005/8/layout/process3"/>
    <dgm:cxn modelId="{7B7D6955-75F0-4E41-BE35-437547411655}" srcId="{71D67F08-DFC6-4A03-87AE-D0B1E03901DD}" destId="{E5BB41FC-8B74-45CD-B742-BF2577A84E95}" srcOrd="0" destOrd="0" parTransId="{A1B91983-86D3-4A0E-987B-2F32BD7310DD}" sibTransId="{317A70E6-B403-4EF4-94AD-871C50F9DBF7}"/>
    <dgm:cxn modelId="{EFC605D9-36D6-4DE7-B261-70E5A4CE7F7E}" type="presParOf" srcId="{17F9F97A-E580-4257-829E-D70EBE86EF32}" destId="{83AE4C6E-9396-49DA-9417-6F4F88740E53}" srcOrd="0" destOrd="0" presId="urn:microsoft.com/office/officeart/2005/8/layout/process3"/>
    <dgm:cxn modelId="{1ABE3AF1-A48F-468D-994F-C1764C2EE512}" type="presParOf" srcId="{83AE4C6E-9396-49DA-9417-6F4F88740E53}" destId="{3A02E61C-4F48-4AE8-91EB-5857FBEB7D20}" srcOrd="0" destOrd="0" presId="urn:microsoft.com/office/officeart/2005/8/layout/process3"/>
    <dgm:cxn modelId="{613E86F5-9C40-4500-ADFF-83317F661675}" type="presParOf" srcId="{83AE4C6E-9396-49DA-9417-6F4F88740E53}" destId="{43F1229C-B9CB-4B5A-9F73-175E7E0B1D0D}" srcOrd="1" destOrd="0" presId="urn:microsoft.com/office/officeart/2005/8/layout/process3"/>
    <dgm:cxn modelId="{81496104-491C-475C-B537-710BA76D0461}" type="presParOf" srcId="{83AE4C6E-9396-49DA-9417-6F4F88740E53}" destId="{66359776-B7C2-4781-9FA1-236EEFC3BF74}" srcOrd="2" destOrd="0" presId="urn:microsoft.com/office/officeart/2005/8/layout/process3"/>
    <dgm:cxn modelId="{C2398518-EE61-4C80-B76D-5B96051C4AE1}" type="presParOf" srcId="{17F9F97A-E580-4257-829E-D70EBE86EF32}" destId="{10DB6DCA-B69D-4518-9FAB-555F0267DCB0}" srcOrd="1" destOrd="0" presId="urn:microsoft.com/office/officeart/2005/8/layout/process3"/>
    <dgm:cxn modelId="{16269DC2-34FB-4312-BADC-D803AA6ABB72}" type="presParOf" srcId="{10DB6DCA-B69D-4518-9FAB-555F0267DCB0}" destId="{11D8F7CB-BB5D-46A3-9A50-3781E9239ACD}" srcOrd="0" destOrd="0" presId="urn:microsoft.com/office/officeart/2005/8/layout/process3"/>
    <dgm:cxn modelId="{9B955C14-E1FB-4DC9-8CB1-59BC76A8765B}" type="presParOf" srcId="{17F9F97A-E580-4257-829E-D70EBE86EF32}" destId="{9A2F82BF-DE5E-496F-87DF-340C27773C98}" srcOrd="2" destOrd="0" presId="urn:microsoft.com/office/officeart/2005/8/layout/process3"/>
    <dgm:cxn modelId="{958BDB48-2008-4BFF-8A54-126A6096CBD0}" type="presParOf" srcId="{9A2F82BF-DE5E-496F-87DF-340C27773C98}" destId="{FA3D63CE-DA8A-4578-A001-E68A27CCC468}" srcOrd="0" destOrd="0" presId="urn:microsoft.com/office/officeart/2005/8/layout/process3"/>
    <dgm:cxn modelId="{7F9818BA-9376-4FBC-8D18-90CD2F7443D1}" type="presParOf" srcId="{9A2F82BF-DE5E-496F-87DF-340C27773C98}" destId="{AE9B2E6E-B613-423D-897D-BA670E3E98F2}" srcOrd="1" destOrd="0" presId="urn:microsoft.com/office/officeart/2005/8/layout/process3"/>
    <dgm:cxn modelId="{EE6D38F3-D305-4232-8844-725A8E8DC136}" type="presParOf" srcId="{9A2F82BF-DE5E-496F-87DF-340C27773C98}" destId="{58F8F39B-033D-4F10-9D0E-1C8BEEF128AD}" srcOrd="2" destOrd="0" presId="urn:microsoft.com/office/officeart/2005/8/layout/process3"/>
    <dgm:cxn modelId="{0B700459-3C09-400C-A3BC-BB47BD0CC708}" type="presParOf" srcId="{17F9F97A-E580-4257-829E-D70EBE86EF32}" destId="{BB5B3E6E-1149-45EF-9E66-3FC3AFF28526}" srcOrd="3" destOrd="0" presId="urn:microsoft.com/office/officeart/2005/8/layout/process3"/>
    <dgm:cxn modelId="{D7BDE746-ECA9-4B6E-9CC1-1F383C8F39B8}" type="presParOf" srcId="{BB5B3E6E-1149-45EF-9E66-3FC3AFF28526}" destId="{4F45D04C-824A-4B71-B8EE-B8CADC039437}" srcOrd="0" destOrd="0" presId="urn:microsoft.com/office/officeart/2005/8/layout/process3"/>
    <dgm:cxn modelId="{5C69831B-C180-4D92-AA44-1DA8AF80ACF2}" type="presParOf" srcId="{17F9F97A-E580-4257-829E-D70EBE86EF32}" destId="{3E78D064-1EE5-46D6-9576-7588B3241D81}" srcOrd="4" destOrd="0" presId="urn:microsoft.com/office/officeart/2005/8/layout/process3"/>
    <dgm:cxn modelId="{5330D1F9-53FE-42AD-8549-A4E498EB0EFF}" type="presParOf" srcId="{3E78D064-1EE5-46D6-9576-7588B3241D81}" destId="{3E83046C-6F3F-4F23-AB23-B154A24D86A2}" srcOrd="0" destOrd="0" presId="urn:microsoft.com/office/officeart/2005/8/layout/process3"/>
    <dgm:cxn modelId="{CF5DBF9D-8CBC-4D0A-A688-D6C36CF3AB4A}" type="presParOf" srcId="{3E78D064-1EE5-46D6-9576-7588B3241D81}" destId="{1F98F6A2-0EBE-4128-8D45-3EB5D6E16D55}" srcOrd="1" destOrd="0" presId="urn:microsoft.com/office/officeart/2005/8/layout/process3"/>
    <dgm:cxn modelId="{28D1753F-4825-4FB1-83EF-736C5F067537}" type="presParOf" srcId="{3E78D064-1EE5-46D6-9576-7588B3241D81}" destId="{511E7AE6-95A1-45B7-9EE5-30A128F95A5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519BC3D-0245-4C86-BD41-B21D07C2E408}" type="doc">
      <dgm:prSet loTypeId="urn:microsoft.com/office/officeart/2005/8/layout/gear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17FABACB-F0C1-44AC-8B44-18B06EF30378}">
      <dgm:prSet phldrT="[Metin]"/>
      <dgm:spPr/>
      <dgm:t>
        <a:bodyPr/>
        <a:lstStyle/>
        <a:p>
          <a:r>
            <a:rPr lang="tr-TR" dirty="0"/>
            <a:t>EKOP Sonrası</a:t>
          </a:r>
        </a:p>
      </dgm:t>
    </dgm:pt>
    <dgm:pt modelId="{F37748A7-3D57-4280-82F3-95867752EE61}" type="parTrans" cxnId="{6ADE32AB-AF0C-40CC-B07B-BE28CFB3612B}">
      <dgm:prSet/>
      <dgm:spPr/>
      <dgm:t>
        <a:bodyPr/>
        <a:lstStyle/>
        <a:p>
          <a:endParaRPr lang="tr-TR"/>
        </a:p>
      </dgm:t>
    </dgm:pt>
    <dgm:pt modelId="{82E69BE8-847A-4186-B160-4A4AFB3E2502}" type="sibTrans" cxnId="{6ADE32AB-AF0C-40CC-B07B-BE28CFB3612B}">
      <dgm:prSet/>
      <dgm:spPr/>
      <dgm:t>
        <a:bodyPr/>
        <a:lstStyle/>
        <a:p>
          <a:endParaRPr lang="tr-TR"/>
        </a:p>
      </dgm:t>
    </dgm:pt>
    <dgm:pt modelId="{237D256B-5BFC-4269-8A13-0ACAC7B4F04E}">
      <dgm:prSet phldrT="[Metin]"/>
      <dgm:spPr/>
      <dgm:t>
        <a:bodyPr/>
        <a:lstStyle/>
        <a:p>
          <a:r>
            <a:rPr lang="tr-TR" dirty="0"/>
            <a:t>EKOP Sırası</a:t>
          </a:r>
        </a:p>
      </dgm:t>
    </dgm:pt>
    <dgm:pt modelId="{2CED5455-55D0-4482-B5C1-FA525BF427C0}" type="parTrans" cxnId="{0641AFB7-6C5C-4986-A0C6-AE9E4E196635}">
      <dgm:prSet/>
      <dgm:spPr/>
      <dgm:t>
        <a:bodyPr/>
        <a:lstStyle/>
        <a:p>
          <a:endParaRPr lang="tr-TR"/>
        </a:p>
      </dgm:t>
    </dgm:pt>
    <dgm:pt modelId="{77059DE4-651D-4227-B642-F0B0060DC14F}" type="sibTrans" cxnId="{0641AFB7-6C5C-4986-A0C6-AE9E4E196635}">
      <dgm:prSet/>
      <dgm:spPr/>
      <dgm:t>
        <a:bodyPr/>
        <a:lstStyle/>
        <a:p>
          <a:endParaRPr lang="tr-TR"/>
        </a:p>
      </dgm:t>
    </dgm:pt>
    <dgm:pt modelId="{9C4BD4C7-69F9-4576-92AE-15EDA880D8C3}">
      <dgm:prSet phldrT="[Metin]"/>
      <dgm:spPr/>
      <dgm:t>
        <a:bodyPr/>
        <a:lstStyle/>
        <a:p>
          <a:r>
            <a:rPr lang="tr-TR" dirty="0"/>
            <a:t>EKOP Öncesi</a:t>
          </a:r>
        </a:p>
      </dgm:t>
    </dgm:pt>
    <dgm:pt modelId="{8408C6B1-F1EA-439C-9C17-694F6D87E7D6}" type="parTrans" cxnId="{6AFCAD66-A21A-4391-89B3-4A84017326F3}">
      <dgm:prSet/>
      <dgm:spPr/>
      <dgm:t>
        <a:bodyPr/>
        <a:lstStyle/>
        <a:p>
          <a:endParaRPr lang="tr-TR"/>
        </a:p>
      </dgm:t>
    </dgm:pt>
    <dgm:pt modelId="{8E7E7F4B-ECAC-4BE2-BE77-C302E3FFE49F}" type="sibTrans" cxnId="{6AFCAD66-A21A-4391-89B3-4A84017326F3}">
      <dgm:prSet/>
      <dgm:spPr/>
      <dgm:t>
        <a:bodyPr/>
        <a:lstStyle/>
        <a:p>
          <a:endParaRPr lang="tr-TR"/>
        </a:p>
      </dgm:t>
    </dgm:pt>
    <dgm:pt modelId="{62BB1E1F-ECB9-4F5F-927B-A14B08B1C07A}" type="pres">
      <dgm:prSet presAssocID="{E519BC3D-0245-4C86-BD41-B21D07C2E408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48253E6-8C1F-43F4-AE76-19ECDD70780A}" type="pres">
      <dgm:prSet presAssocID="{17FABACB-F0C1-44AC-8B44-18B06EF3037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806D42-48DE-46F5-B843-7F8D8E5D25D8}" type="pres">
      <dgm:prSet presAssocID="{17FABACB-F0C1-44AC-8B44-18B06EF30378}" presName="gear1srcNode" presStyleLbl="node1" presStyleIdx="0" presStyleCnt="3"/>
      <dgm:spPr/>
      <dgm:t>
        <a:bodyPr/>
        <a:lstStyle/>
        <a:p>
          <a:endParaRPr lang="tr-TR"/>
        </a:p>
      </dgm:t>
    </dgm:pt>
    <dgm:pt modelId="{FC711D7A-0D3C-4A5B-B3AF-4A3E2547784A}" type="pres">
      <dgm:prSet presAssocID="{17FABACB-F0C1-44AC-8B44-18B06EF30378}" presName="gear1dstNode" presStyleLbl="node1" presStyleIdx="0" presStyleCnt="3"/>
      <dgm:spPr/>
      <dgm:t>
        <a:bodyPr/>
        <a:lstStyle/>
        <a:p>
          <a:endParaRPr lang="tr-TR"/>
        </a:p>
      </dgm:t>
    </dgm:pt>
    <dgm:pt modelId="{618C08B3-83F7-4906-924C-D3A1404F9EFC}" type="pres">
      <dgm:prSet presAssocID="{237D256B-5BFC-4269-8A13-0ACAC7B4F04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2B5ECB-2F74-4CDC-BCED-0E8333AA79C7}" type="pres">
      <dgm:prSet presAssocID="{237D256B-5BFC-4269-8A13-0ACAC7B4F04E}" presName="gear2srcNode" presStyleLbl="node1" presStyleIdx="1" presStyleCnt="3"/>
      <dgm:spPr/>
      <dgm:t>
        <a:bodyPr/>
        <a:lstStyle/>
        <a:p>
          <a:endParaRPr lang="tr-TR"/>
        </a:p>
      </dgm:t>
    </dgm:pt>
    <dgm:pt modelId="{0D97C532-DB2F-4C44-9CC0-8FBEB3350F65}" type="pres">
      <dgm:prSet presAssocID="{237D256B-5BFC-4269-8A13-0ACAC7B4F04E}" presName="gear2dstNode" presStyleLbl="node1" presStyleIdx="1" presStyleCnt="3"/>
      <dgm:spPr/>
      <dgm:t>
        <a:bodyPr/>
        <a:lstStyle/>
        <a:p>
          <a:endParaRPr lang="tr-TR"/>
        </a:p>
      </dgm:t>
    </dgm:pt>
    <dgm:pt modelId="{EF61BF1A-537E-491E-BE2F-9F03531980DB}" type="pres">
      <dgm:prSet presAssocID="{9C4BD4C7-69F9-4576-92AE-15EDA880D8C3}" presName="gear3" presStyleLbl="node1" presStyleIdx="2" presStyleCnt="3"/>
      <dgm:spPr/>
      <dgm:t>
        <a:bodyPr/>
        <a:lstStyle/>
        <a:p>
          <a:endParaRPr lang="tr-TR"/>
        </a:p>
      </dgm:t>
    </dgm:pt>
    <dgm:pt modelId="{A4E1B7D3-6731-4F14-B007-09B0BFF1E2FE}" type="pres">
      <dgm:prSet presAssocID="{9C4BD4C7-69F9-4576-92AE-15EDA880D8C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DDFD73-6BFC-47B2-AEA1-0EBEBCC51284}" type="pres">
      <dgm:prSet presAssocID="{9C4BD4C7-69F9-4576-92AE-15EDA880D8C3}" presName="gear3srcNode" presStyleLbl="node1" presStyleIdx="2" presStyleCnt="3"/>
      <dgm:spPr/>
      <dgm:t>
        <a:bodyPr/>
        <a:lstStyle/>
        <a:p>
          <a:endParaRPr lang="tr-TR"/>
        </a:p>
      </dgm:t>
    </dgm:pt>
    <dgm:pt modelId="{44CBE144-65BE-4D17-93AB-F64D339E2C5E}" type="pres">
      <dgm:prSet presAssocID="{9C4BD4C7-69F9-4576-92AE-15EDA880D8C3}" presName="gear3dstNode" presStyleLbl="node1" presStyleIdx="2" presStyleCnt="3"/>
      <dgm:spPr/>
      <dgm:t>
        <a:bodyPr/>
        <a:lstStyle/>
        <a:p>
          <a:endParaRPr lang="tr-TR"/>
        </a:p>
      </dgm:t>
    </dgm:pt>
    <dgm:pt modelId="{A41DDA44-73EC-4F1D-AB6C-E89036919657}" type="pres">
      <dgm:prSet presAssocID="{82E69BE8-847A-4186-B160-4A4AFB3E2502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A3FF5153-8D6D-48B3-85A6-8B055CF441A5}" type="pres">
      <dgm:prSet presAssocID="{77059DE4-651D-4227-B642-F0B0060DC14F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51FA4DC7-89C3-4707-A597-E6364D11EA84}" type="pres">
      <dgm:prSet presAssocID="{8E7E7F4B-ECAC-4BE2-BE77-C302E3FFE49F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3184D270-F00B-446A-B99C-56D90B817D46}" type="presOf" srcId="{E519BC3D-0245-4C86-BD41-B21D07C2E408}" destId="{62BB1E1F-ECB9-4F5F-927B-A14B08B1C07A}" srcOrd="0" destOrd="0" presId="urn:microsoft.com/office/officeart/2005/8/layout/gear1"/>
    <dgm:cxn modelId="{6AFCAD66-A21A-4391-89B3-4A84017326F3}" srcId="{E519BC3D-0245-4C86-BD41-B21D07C2E408}" destId="{9C4BD4C7-69F9-4576-92AE-15EDA880D8C3}" srcOrd="2" destOrd="0" parTransId="{8408C6B1-F1EA-439C-9C17-694F6D87E7D6}" sibTransId="{8E7E7F4B-ECAC-4BE2-BE77-C302E3FFE49F}"/>
    <dgm:cxn modelId="{0641AFB7-6C5C-4986-A0C6-AE9E4E196635}" srcId="{E519BC3D-0245-4C86-BD41-B21D07C2E408}" destId="{237D256B-5BFC-4269-8A13-0ACAC7B4F04E}" srcOrd="1" destOrd="0" parTransId="{2CED5455-55D0-4482-B5C1-FA525BF427C0}" sibTransId="{77059DE4-651D-4227-B642-F0B0060DC14F}"/>
    <dgm:cxn modelId="{DF304DA0-13B2-4541-B024-881081B43131}" type="presOf" srcId="{9C4BD4C7-69F9-4576-92AE-15EDA880D8C3}" destId="{A4E1B7D3-6731-4F14-B007-09B0BFF1E2FE}" srcOrd="1" destOrd="0" presId="urn:microsoft.com/office/officeart/2005/8/layout/gear1"/>
    <dgm:cxn modelId="{880D5993-F4FC-42C2-976A-A05A1161692E}" type="presOf" srcId="{237D256B-5BFC-4269-8A13-0ACAC7B4F04E}" destId="{0D97C532-DB2F-4C44-9CC0-8FBEB3350F65}" srcOrd="2" destOrd="0" presId="urn:microsoft.com/office/officeart/2005/8/layout/gear1"/>
    <dgm:cxn modelId="{C8243010-3384-494C-A8FC-6A71BB43A979}" type="presOf" srcId="{17FABACB-F0C1-44AC-8B44-18B06EF30378}" destId="{89806D42-48DE-46F5-B843-7F8D8E5D25D8}" srcOrd="1" destOrd="0" presId="urn:microsoft.com/office/officeart/2005/8/layout/gear1"/>
    <dgm:cxn modelId="{F9B67287-7FC8-4EE9-9AA0-F6E77A6239F2}" type="presOf" srcId="{237D256B-5BFC-4269-8A13-0ACAC7B4F04E}" destId="{E92B5ECB-2F74-4CDC-BCED-0E8333AA79C7}" srcOrd="1" destOrd="0" presId="urn:microsoft.com/office/officeart/2005/8/layout/gear1"/>
    <dgm:cxn modelId="{7ADECA2A-2AD4-4CB6-A7B2-FF1C057CD105}" type="presOf" srcId="{9C4BD4C7-69F9-4576-92AE-15EDA880D8C3}" destId="{EF61BF1A-537E-491E-BE2F-9F03531980DB}" srcOrd="0" destOrd="0" presId="urn:microsoft.com/office/officeart/2005/8/layout/gear1"/>
    <dgm:cxn modelId="{912E201F-138D-4AE7-8650-AA26A442E897}" type="presOf" srcId="{82E69BE8-847A-4186-B160-4A4AFB3E2502}" destId="{A41DDA44-73EC-4F1D-AB6C-E89036919657}" srcOrd="0" destOrd="0" presId="urn:microsoft.com/office/officeart/2005/8/layout/gear1"/>
    <dgm:cxn modelId="{874F3B85-A819-490F-8E8E-5FB04296B7EE}" type="presOf" srcId="{9C4BD4C7-69F9-4576-92AE-15EDA880D8C3}" destId="{06DDFD73-6BFC-47B2-AEA1-0EBEBCC51284}" srcOrd="2" destOrd="0" presId="urn:microsoft.com/office/officeart/2005/8/layout/gear1"/>
    <dgm:cxn modelId="{6ADE32AB-AF0C-40CC-B07B-BE28CFB3612B}" srcId="{E519BC3D-0245-4C86-BD41-B21D07C2E408}" destId="{17FABACB-F0C1-44AC-8B44-18B06EF30378}" srcOrd="0" destOrd="0" parTransId="{F37748A7-3D57-4280-82F3-95867752EE61}" sibTransId="{82E69BE8-847A-4186-B160-4A4AFB3E2502}"/>
    <dgm:cxn modelId="{86DEF40B-5BBD-48B9-B514-1E301E1446C9}" type="presOf" srcId="{17FABACB-F0C1-44AC-8B44-18B06EF30378}" destId="{FC711D7A-0D3C-4A5B-B3AF-4A3E2547784A}" srcOrd="2" destOrd="0" presId="urn:microsoft.com/office/officeart/2005/8/layout/gear1"/>
    <dgm:cxn modelId="{DA93BC6E-7875-48D7-9598-6DC23D3DFE14}" type="presOf" srcId="{17FABACB-F0C1-44AC-8B44-18B06EF30378}" destId="{048253E6-8C1F-43F4-AE76-19ECDD70780A}" srcOrd="0" destOrd="0" presId="urn:microsoft.com/office/officeart/2005/8/layout/gear1"/>
    <dgm:cxn modelId="{FED64D7B-89FC-4730-8E97-033B09D8535E}" type="presOf" srcId="{237D256B-5BFC-4269-8A13-0ACAC7B4F04E}" destId="{618C08B3-83F7-4906-924C-D3A1404F9EFC}" srcOrd="0" destOrd="0" presId="urn:microsoft.com/office/officeart/2005/8/layout/gear1"/>
    <dgm:cxn modelId="{5200B74B-D053-47C0-B328-3D9792FC5226}" type="presOf" srcId="{77059DE4-651D-4227-B642-F0B0060DC14F}" destId="{A3FF5153-8D6D-48B3-85A6-8B055CF441A5}" srcOrd="0" destOrd="0" presId="urn:microsoft.com/office/officeart/2005/8/layout/gear1"/>
    <dgm:cxn modelId="{301ADB73-E792-4F2F-BEA2-6B07638C64EE}" type="presOf" srcId="{8E7E7F4B-ECAC-4BE2-BE77-C302E3FFE49F}" destId="{51FA4DC7-89C3-4707-A597-E6364D11EA84}" srcOrd="0" destOrd="0" presId="urn:microsoft.com/office/officeart/2005/8/layout/gear1"/>
    <dgm:cxn modelId="{1B89A57E-86ED-4F4A-8443-3CCD32354AAA}" type="presOf" srcId="{9C4BD4C7-69F9-4576-92AE-15EDA880D8C3}" destId="{44CBE144-65BE-4D17-93AB-F64D339E2C5E}" srcOrd="3" destOrd="0" presId="urn:microsoft.com/office/officeart/2005/8/layout/gear1"/>
    <dgm:cxn modelId="{52EB3762-E37E-41AF-AA38-9BCD2077C95D}" type="presParOf" srcId="{62BB1E1F-ECB9-4F5F-927B-A14B08B1C07A}" destId="{048253E6-8C1F-43F4-AE76-19ECDD70780A}" srcOrd="0" destOrd="0" presId="urn:microsoft.com/office/officeart/2005/8/layout/gear1"/>
    <dgm:cxn modelId="{A98BB73D-6687-465F-A4AB-8B45D229048F}" type="presParOf" srcId="{62BB1E1F-ECB9-4F5F-927B-A14B08B1C07A}" destId="{89806D42-48DE-46F5-B843-7F8D8E5D25D8}" srcOrd="1" destOrd="0" presId="urn:microsoft.com/office/officeart/2005/8/layout/gear1"/>
    <dgm:cxn modelId="{1AE41BCB-BFA3-4570-AE7F-C4B5F3826BC7}" type="presParOf" srcId="{62BB1E1F-ECB9-4F5F-927B-A14B08B1C07A}" destId="{FC711D7A-0D3C-4A5B-B3AF-4A3E2547784A}" srcOrd="2" destOrd="0" presId="urn:microsoft.com/office/officeart/2005/8/layout/gear1"/>
    <dgm:cxn modelId="{5A803DA6-5F85-4610-839D-C0CD0E08F25D}" type="presParOf" srcId="{62BB1E1F-ECB9-4F5F-927B-A14B08B1C07A}" destId="{618C08B3-83F7-4906-924C-D3A1404F9EFC}" srcOrd="3" destOrd="0" presId="urn:microsoft.com/office/officeart/2005/8/layout/gear1"/>
    <dgm:cxn modelId="{6EBE745C-89E9-495D-BF38-5D6F674A71F4}" type="presParOf" srcId="{62BB1E1F-ECB9-4F5F-927B-A14B08B1C07A}" destId="{E92B5ECB-2F74-4CDC-BCED-0E8333AA79C7}" srcOrd="4" destOrd="0" presId="urn:microsoft.com/office/officeart/2005/8/layout/gear1"/>
    <dgm:cxn modelId="{3DA8DA3E-716B-4543-BF35-985D0FEFEFF4}" type="presParOf" srcId="{62BB1E1F-ECB9-4F5F-927B-A14B08B1C07A}" destId="{0D97C532-DB2F-4C44-9CC0-8FBEB3350F65}" srcOrd="5" destOrd="0" presId="urn:microsoft.com/office/officeart/2005/8/layout/gear1"/>
    <dgm:cxn modelId="{5F26B7C5-2645-407A-86E7-FCE60FA5D7E5}" type="presParOf" srcId="{62BB1E1F-ECB9-4F5F-927B-A14B08B1C07A}" destId="{EF61BF1A-537E-491E-BE2F-9F03531980DB}" srcOrd="6" destOrd="0" presId="urn:microsoft.com/office/officeart/2005/8/layout/gear1"/>
    <dgm:cxn modelId="{FB4D1211-2789-45A5-9823-61918DF08434}" type="presParOf" srcId="{62BB1E1F-ECB9-4F5F-927B-A14B08B1C07A}" destId="{A4E1B7D3-6731-4F14-B007-09B0BFF1E2FE}" srcOrd="7" destOrd="0" presId="urn:microsoft.com/office/officeart/2005/8/layout/gear1"/>
    <dgm:cxn modelId="{DAF8ACCA-4FDE-4EA8-B873-508F6E29B7CF}" type="presParOf" srcId="{62BB1E1F-ECB9-4F5F-927B-A14B08B1C07A}" destId="{06DDFD73-6BFC-47B2-AEA1-0EBEBCC51284}" srcOrd="8" destOrd="0" presId="urn:microsoft.com/office/officeart/2005/8/layout/gear1"/>
    <dgm:cxn modelId="{68BBB3F2-E1A7-472F-9FF4-FE033E89E9BD}" type="presParOf" srcId="{62BB1E1F-ECB9-4F5F-927B-A14B08B1C07A}" destId="{44CBE144-65BE-4D17-93AB-F64D339E2C5E}" srcOrd="9" destOrd="0" presId="urn:microsoft.com/office/officeart/2005/8/layout/gear1"/>
    <dgm:cxn modelId="{4069C500-EF7F-44D4-B93E-6B049FAC1EDC}" type="presParOf" srcId="{62BB1E1F-ECB9-4F5F-927B-A14B08B1C07A}" destId="{A41DDA44-73EC-4F1D-AB6C-E89036919657}" srcOrd="10" destOrd="0" presId="urn:microsoft.com/office/officeart/2005/8/layout/gear1"/>
    <dgm:cxn modelId="{9A27F515-8225-412C-AA15-01DBEB57F83F}" type="presParOf" srcId="{62BB1E1F-ECB9-4F5F-927B-A14B08B1C07A}" destId="{A3FF5153-8D6D-48B3-85A6-8B055CF441A5}" srcOrd="11" destOrd="0" presId="urn:microsoft.com/office/officeart/2005/8/layout/gear1"/>
    <dgm:cxn modelId="{54DC5978-D76A-4548-8A96-A0BB99672D61}" type="presParOf" srcId="{62BB1E1F-ECB9-4F5F-927B-A14B08B1C07A}" destId="{51FA4DC7-89C3-4707-A597-E6364D11EA8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B07ECD-731F-488D-B1A5-3A1FCDB3FBA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F848E777-0024-4092-BD76-09094C1C68C9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0CE0CE21-335F-43BC-8D26-5373C367C3B9}" type="parTrans" cxnId="{525344DE-F67A-4BD3-AC4C-72289CA09CE1}">
      <dgm:prSet/>
      <dgm:spPr/>
      <dgm:t>
        <a:bodyPr/>
        <a:lstStyle/>
        <a:p>
          <a:endParaRPr lang="tr-TR"/>
        </a:p>
      </dgm:t>
    </dgm:pt>
    <dgm:pt modelId="{5C54BA52-391E-4592-B5C9-2002571804CC}" type="sibTrans" cxnId="{525344DE-F67A-4BD3-AC4C-72289CA09CE1}">
      <dgm:prSet/>
      <dgm:spPr/>
      <dgm:t>
        <a:bodyPr/>
        <a:lstStyle/>
        <a:p>
          <a:endParaRPr lang="tr-TR"/>
        </a:p>
      </dgm:t>
    </dgm:pt>
    <dgm:pt modelId="{9E618C8C-46A9-4C2F-AE6A-B9FCAB589CA2}">
      <dgm:prSet phldrT="[Metin]" custT="1"/>
      <dgm:spPr/>
      <dgm:t>
        <a:bodyPr/>
        <a:lstStyle/>
        <a:p>
          <a:r>
            <a:rPr lang="tr-TR" sz="2200" dirty="0"/>
            <a:t>Tamamlama</a:t>
          </a:r>
        </a:p>
        <a:p>
          <a:r>
            <a:rPr lang="tr-TR" sz="2800" b="1" dirty="0"/>
            <a:t>(</a:t>
          </a:r>
          <a:r>
            <a:rPr lang="tr-TR" sz="2800" b="1" dirty="0" err="1"/>
            <a:t>Completion</a:t>
          </a:r>
          <a:r>
            <a:rPr lang="tr-TR" sz="2800" b="1" dirty="0"/>
            <a:t>)</a:t>
          </a:r>
        </a:p>
      </dgm:t>
    </dgm:pt>
    <dgm:pt modelId="{51DA8876-3555-4A75-94A7-829821FED745}" type="parTrans" cxnId="{80165532-F0BF-486D-A8DF-0309BE3C4234}">
      <dgm:prSet/>
      <dgm:spPr/>
      <dgm:t>
        <a:bodyPr/>
        <a:lstStyle/>
        <a:p>
          <a:endParaRPr lang="tr-TR"/>
        </a:p>
      </dgm:t>
    </dgm:pt>
    <dgm:pt modelId="{B6639DF0-509F-4D35-8928-7054E59F7ED9}" type="sibTrans" cxnId="{80165532-F0BF-486D-A8DF-0309BE3C4234}">
      <dgm:prSet/>
      <dgm:spPr/>
      <dgm:t>
        <a:bodyPr/>
        <a:lstStyle/>
        <a:p>
          <a:endParaRPr lang="tr-TR"/>
        </a:p>
      </dgm:t>
    </dgm:pt>
    <dgm:pt modelId="{6B2A1A01-A583-4204-A361-58245215AE63}">
      <dgm:prSet phldrT="[Metin]"/>
      <dgm:spPr/>
      <dgm:t>
        <a:bodyPr/>
        <a:lstStyle/>
        <a:p>
          <a:r>
            <a:rPr lang="tr-TR" dirty="0"/>
            <a:t>KULLANILIŞI</a:t>
          </a:r>
        </a:p>
      </dgm:t>
    </dgm:pt>
    <dgm:pt modelId="{F07A95C4-FEE5-4379-94AF-64F4AEF70445}" type="parTrans" cxnId="{C4C94C89-C03E-4FF9-BC0D-8430D4D465D8}">
      <dgm:prSet/>
      <dgm:spPr/>
      <dgm:t>
        <a:bodyPr/>
        <a:lstStyle/>
        <a:p>
          <a:endParaRPr lang="tr-TR"/>
        </a:p>
      </dgm:t>
    </dgm:pt>
    <dgm:pt modelId="{DFEDED63-2DF0-4D45-A92D-60FA7451BA9E}" type="sibTrans" cxnId="{C4C94C89-C03E-4FF9-BC0D-8430D4D465D8}">
      <dgm:prSet/>
      <dgm:spPr/>
      <dgm:t>
        <a:bodyPr/>
        <a:lstStyle/>
        <a:p>
          <a:endParaRPr lang="tr-TR"/>
        </a:p>
      </dgm:t>
    </dgm:pt>
    <dgm:pt modelId="{6FE1F7C6-7377-4C15-B54B-40C519053B5F}">
      <dgm:prSet phldrT="[Metin]"/>
      <dgm:spPr/>
      <dgm:t>
        <a:bodyPr/>
        <a:lstStyle/>
        <a:p>
          <a:r>
            <a:rPr lang="tr-TR" dirty="0"/>
            <a:t>Öyküdeki bir ifade/ cümleyi tamamlaması istenir.</a:t>
          </a:r>
        </a:p>
      </dgm:t>
    </dgm:pt>
    <dgm:pt modelId="{4BEF626E-56B6-4F81-8053-546161D98BAF}" type="parTrans" cxnId="{F5F05DBD-AD13-4DDB-8E04-D10A2F636232}">
      <dgm:prSet/>
      <dgm:spPr/>
      <dgm:t>
        <a:bodyPr/>
        <a:lstStyle/>
        <a:p>
          <a:endParaRPr lang="tr-TR"/>
        </a:p>
      </dgm:t>
    </dgm:pt>
    <dgm:pt modelId="{2E4CCF1B-6C17-4414-B5FE-BFE04CF0C530}" type="sibTrans" cxnId="{F5F05DBD-AD13-4DDB-8E04-D10A2F636232}">
      <dgm:prSet/>
      <dgm:spPr/>
      <dgm:t>
        <a:bodyPr/>
        <a:lstStyle/>
        <a:p>
          <a:endParaRPr lang="tr-TR"/>
        </a:p>
      </dgm:t>
    </dgm:pt>
    <dgm:pt modelId="{53361389-FF64-46F3-9307-C96643876DF8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748C96D5-5920-4CB9-8427-826679284DC0}" type="parTrans" cxnId="{41AC4E70-3081-4D4D-9A25-F77EA27F1F91}">
      <dgm:prSet/>
      <dgm:spPr/>
      <dgm:t>
        <a:bodyPr/>
        <a:lstStyle/>
        <a:p>
          <a:endParaRPr lang="tr-TR"/>
        </a:p>
      </dgm:t>
    </dgm:pt>
    <dgm:pt modelId="{41D32E20-581A-4DFA-974D-8C015F46FDAF}" type="sibTrans" cxnId="{41AC4E70-3081-4D4D-9A25-F77EA27F1F91}">
      <dgm:prSet/>
      <dgm:spPr/>
      <dgm:t>
        <a:bodyPr/>
        <a:lstStyle/>
        <a:p>
          <a:endParaRPr lang="tr-TR"/>
        </a:p>
      </dgm:t>
    </dgm:pt>
    <dgm:pt modelId="{35903F4C-A546-4618-B3B0-CD491F77FEF5}">
      <dgm:prSet phldrT="[Metin]"/>
      <dgm:spPr/>
      <dgm:t>
        <a:bodyPr/>
        <a:lstStyle/>
        <a:p>
          <a:r>
            <a:rPr lang="tr-TR" dirty="0"/>
            <a:t>Dinlediğini anlama ve dili kullanma becerilerini geliştirmek.</a:t>
          </a:r>
        </a:p>
      </dgm:t>
    </dgm:pt>
    <dgm:pt modelId="{5E203DF4-28D9-490A-B92B-AF1D199C7C95}" type="parTrans" cxnId="{E9CAE703-078E-4A5E-A914-30445571689E}">
      <dgm:prSet/>
      <dgm:spPr/>
      <dgm:t>
        <a:bodyPr/>
        <a:lstStyle/>
        <a:p>
          <a:endParaRPr lang="tr-TR"/>
        </a:p>
      </dgm:t>
    </dgm:pt>
    <dgm:pt modelId="{2CB9A4F8-8B87-4322-9513-A4060CBEDD82}" type="sibTrans" cxnId="{E9CAE703-078E-4A5E-A914-30445571689E}">
      <dgm:prSet/>
      <dgm:spPr/>
      <dgm:t>
        <a:bodyPr/>
        <a:lstStyle/>
        <a:p>
          <a:endParaRPr lang="tr-TR"/>
        </a:p>
      </dgm:t>
    </dgm:pt>
    <dgm:pt modelId="{3A7818EA-E2EB-4E25-B3B4-0CB62DADD611}" type="pres">
      <dgm:prSet presAssocID="{19B07ECD-731F-488D-B1A5-3A1FCDB3FBA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361E541-4C34-4520-88C5-4805D5F73F8F}" type="pres">
      <dgm:prSet presAssocID="{F848E777-0024-4092-BD76-09094C1C68C9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0890C-FF74-42B4-983B-7970210F67D8}" type="pres">
      <dgm:prSet presAssocID="{F848E777-0024-4092-BD76-09094C1C68C9}" presName="childText1" presStyleLbl="solidAlignAcc1" presStyleIdx="0" presStyleCnt="3" custLinFactNeighborX="445" custLinFactNeighborY="4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330A94-0AE3-4B81-9A75-B42FE17B6517}" type="pres">
      <dgm:prSet presAssocID="{6B2A1A01-A583-4204-A361-58245215AE6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9A2048-B075-49B4-ACA9-0F2C7D627BAF}" type="pres">
      <dgm:prSet presAssocID="{6B2A1A01-A583-4204-A361-58245215AE63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BE25-8C9B-403E-89B4-9F0AEDD5377A}" type="pres">
      <dgm:prSet presAssocID="{53361389-FF64-46F3-9307-C96643876DF8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04B30F-0FA2-46A3-94AE-2811F2E1BB7A}" type="pres">
      <dgm:prSet presAssocID="{53361389-FF64-46F3-9307-C96643876DF8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0AC4CEC-4021-491F-8EAE-09F1D46848EF}" type="presOf" srcId="{6B2A1A01-A583-4204-A361-58245215AE63}" destId="{BB330A94-0AE3-4B81-9A75-B42FE17B6517}" srcOrd="0" destOrd="0" presId="urn:microsoft.com/office/officeart/2009/3/layout/IncreasingArrowsProcess"/>
    <dgm:cxn modelId="{4F8914D9-0885-4CD6-99E0-A976A624AAAD}" type="presOf" srcId="{9E618C8C-46A9-4C2F-AE6A-B9FCAB589CA2}" destId="{4750890C-FF74-42B4-983B-7970210F67D8}" srcOrd="0" destOrd="0" presId="urn:microsoft.com/office/officeart/2009/3/layout/IncreasingArrowsProcess"/>
    <dgm:cxn modelId="{34CD755F-B379-4942-ADC0-8AB5FA11EBB6}" type="presOf" srcId="{6FE1F7C6-7377-4C15-B54B-40C519053B5F}" destId="{9E9A2048-B075-49B4-ACA9-0F2C7D627BAF}" srcOrd="0" destOrd="0" presId="urn:microsoft.com/office/officeart/2009/3/layout/IncreasingArrowsProcess"/>
    <dgm:cxn modelId="{0CC209A7-ACD0-43F8-99E2-7D7D3A56CBB1}" type="presOf" srcId="{19B07ECD-731F-488D-B1A5-3A1FCDB3FBA8}" destId="{3A7818EA-E2EB-4E25-B3B4-0CB62DADD611}" srcOrd="0" destOrd="0" presId="urn:microsoft.com/office/officeart/2009/3/layout/IncreasingArrowsProcess"/>
    <dgm:cxn modelId="{80165532-F0BF-486D-A8DF-0309BE3C4234}" srcId="{F848E777-0024-4092-BD76-09094C1C68C9}" destId="{9E618C8C-46A9-4C2F-AE6A-B9FCAB589CA2}" srcOrd="0" destOrd="0" parTransId="{51DA8876-3555-4A75-94A7-829821FED745}" sibTransId="{B6639DF0-509F-4D35-8928-7054E59F7ED9}"/>
    <dgm:cxn modelId="{525344DE-F67A-4BD3-AC4C-72289CA09CE1}" srcId="{19B07ECD-731F-488D-B1A5-3A1FCDB3FBA8}" destId="{F848E777-0024-4092-BD76-09094C1C68C9}" srcOrd="0" destOrd="0" parTransId="{0CE0CE21-335F-43BC-8D26-5373C367C3B9}" sibTransId="{5C54BA52-391E-4592-B5C9-2002571804CC}"/>
    <dgm:cxn modelId="{9D783530-210C-4ACB-8FA5-4D1C1DC55B92}" type="presOf" srcId="{53361389-FF64-46F3-9307-C96643876DF8}" destId="{B66EBE25-8C9B-403E-89B4-9F0AEDD5377A}" srcOrd="0" destOrd="0" presId="urn:microsoft.com/office/officeart/2009/3/layout/IncreasingArrowsProcess"/>
    <dgm:cxn modelId="{DA7654DF-9E3A-4C6E-88A1-D664A4898DAD}" type="presOf" srcId="{35903F4C-A546-4618-B3B0-CD491F77FEF5}" destId="{8704B30F-0FA2-46A3-94AE-2811F2E1BB7A}" srcOrd="0" destOrd="0" presId="urn:microsoft.com/office/officeart/2009/3/layout/IncreasingArrowsProcess"/>
    <dgm:cxn modelId="{E9CAE703-078E-4A5E-A914-30445571689E}" srcId="{53361389-FF64-46F3-9307-C96643876DF8}" destId="{35903F4C-A546-4618-B3B0-CD491F77FEF5}" srcOrd="0" destOrd="0" parTransId="{5E203DF4-28D9-490A-B92B-AF1D199C7C95}" sibTransId="{2CB9A4F8-8B87-4322-9513-A4060CBEDD82}"/>
    <dgm:cxn modelId="{F5F05DBD-AD13-4DDB-8E04-D10A2F636232}" srcId="{6B2A1A01-A583-4204-A361-58245215AE63}" destId="{6FE1F7C6-7377-4C15-B54B-40C519053B5F}" srcOrd="0" destOrd="0" parTransId="{4BEF626E-56B6-4F81-8053-546161D98BAF}" sibTransId="{2E4CCF1B-6C17-4414-B5FE-BFE04CF0C530}"/>
    <dgm:cxn modelId="{C4C94C89-C03E-4FF9-BC0D-8430D4D465D8}" srcId="{19B07ECD-731F-488D-B1A5-3A1FCDB3FBA8}" destId="{6B2A1A01-A583-4204-A361-58245215AE63}" srcOrd="1" destOrd="0" parTransId="{F07A95C4-FEE5-4379-94AF-64F4AEF70445}" sibTransId="{DFEDED63-2DF0-4D45-A92D-60FA7451BA9E}"/>
    <dgm:cxn modelId="{41AC4E70-3081-4D4D-9A25-F77EA27F1F91}" srcId="{19B07ECD-731F-488D-B1A5-3A1FCDB3FBA8}" destId="{53361389-FF64-46F3-9307-C96643876DF8}" srcOrd="2" destOrd="0" parTransId="{748C96D5-5920-4CB9-8427-826679284DC0}" sibTransId="{41D32E20-581A-4DFA-974D-8C015F46FDAF}"/>
    <dgm:cxn modelId="{86F762EA-2964-4409-8B0E-10FCBD44BBE8}" type="presOf" srcId="{F848E777-0024-4092-BD76-09094C1C68C9}" destId="{C361E541-4C34-4520-88C5-4805D5F73F8F}" srcOrd="0" destOrd="0" presId="urn:microsoft.com/office/officeart/2009/3/layout/IncreasingArrowsProcess"/>
    <dgm:cxn modelId="{DD0286DB-656E-4FB6-961C-C4100736082B}" type="presParOf" srcId="{3A7818EA-E2EB-4E25-B3B4-0CB62DADD611}" destId="{C361E541-4C34-4520-88C5-4805D5F73F8F}" srcOrd="0" destOrd="0" presId="urn:microsoft.com/office/officeart/2009/3/layout/IncreasingArrowsProcess"/>
    <dgm:cxn modelId="{E7D0E3E1-7014-4AA7-84AE-293DA2F9662C}" type="presParOf" srcId="{3A7818EA-E2EB-4E25-B3B4-0CB62DADD611}" destId="{4750890C-FF74-42B4-983B-7970210F67D8}" srcOrd="1" destOrd="0" presId="urn:microsoft.com/office/officeart/2009/3/layout/IncreasingArrowsProcess"/>
    <dgm:cxn modelId="{4CDF7F97-ECA2-41F1-BF9A-62991BB6C778}" type="presParOf" srcId="{3A7818EA-E2EB-4E25-B3B4-0CB62DADD611}" destId="{BB330A94-0AE3-4B81-9A75-B42FE17B6517}" srcOrd="2" destOrd="0" presId="urn:microsoft.com/office/officeart/2009/3/layout/IncreasingArrowsProcess"/>
    <dgm:cxn modelId="{F7E2036E-2278-468F-8B02-1AE901D6754E}" type="presParOf" srcId="{3A7818EA-E2EB-4E25-B3B4-0CB62DADD611}" destId="{9E9A2048-B075-49B4-ACA9-0F2C7D627BAF}" srcOrd="3" destOrd="0" presId="urn:microsoft.com/office/officeart/2009/3/layout/IncreasingArrowsProcess"/>
    <dgm:cxn modelId="{E882B6BE-1835-4264-8E60-D6BEC9F63FE5}" type="presParOf" srcId="{3A7818EA-E2EB-4E25-B3B4-0CB62DADD611}" destId="{B66EBE25-8C9B-403E-89B4-9F0AEDD5377A}" srcOrd="4" destOrd="0" presId="urn:microsoft.com/office/officeart/2009/3/layout/IncreasingArrowsProcess"/>
    <dgm:cxn modelId="{DB707C36-75BB-4EC5-A089-FB8D93055794}" type="presParOf" srcId="{3A7818EA-E2EB-4E25-B3B4-0CB62DADD611}" destId="{8704B30F-0FA2-46A3-94AE-2811F2E1BB7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B07ECD-731F-488D-B1A5-3A1FCDB3FBA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F848E777-0024-4092-BD76-09094C1C68C9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0CE0CE21-335F-43BC-8D26-5373C367C3B9}" type="parTrans" cxnId="{525344DE-F67A-4BD3-AC4C-72289CA09CE1}">
      <dgm:prSet/>
      <dgm:spPr/>
      <dgm:t>
        <a:bodyPr/>
        <a:lstStyle/>
        <a:p>
          <a:endParaRPr lang="tr-TR"/>
        </a:p>
      </dgm:t>
    </dgm:pt>
    <dgm:pt modelId="{5C54BA52-391E-4592-B5C9-2002571804CC}" type="sibTrans" cxnId="{525344DE-F67A-4BD3-AC4C-72289CA09CE1}">
      <dgm:prSet/>
      <dgm:spPr/>
      <dgm:t>
        <a:bodyPr/>
        <a:lstStyle/>
        <a:p>
          <a:endParaRPr lang="tr-TR"/>
        </a:p>
      </dgm:t>
    </dgm:pt>
    <dgm:pt modelId="{9E618C8C-46A9-4C2F-AE6A-B9FCAB589CA2}">
      <dgm:prSet phldrT="[Metin]" custT="1"/>
      <dgm:spPr/>
      <dgm:t>
        <a:bodyPr/>
        <a:lstStyle/>
        <a:p>
          <a:r>
            <a:rPr lang="tr-TR" sz="2900" dirty="0"/>
            <a:t>Hatırlama</a:t>
          </a:r>
        </a:p>
        <a:p>
          <a:r>
            <a:rPr lang="tr-TR" sz="3600" b="1" dirty="0"/>
            <a:t>(</a:t>
          </a:r>
          <a:r>
            <a:rPr lang="tr-TR" sz="3600" b="1" dirty="0" err="1"/>
            <a:t>Recall</a:t>
          </a:r>
          <a:r>
            <a:rPr lang="tr-TR" sz="3600" b="1" dirty="0"/>
            <a:t>)</a:t>
          </a:r>
        </a:p>
      </dgm:t>
    </dgm:pt>
    <dgm:pt modelId="{51DA8876-3555-4A75-94A7-829821FED745}" type="parTrans" cxnId="{80165532-F0BF-486D-A8DF-0309BE3C4234}">
      <dgm:prSet/>
      <dgm:spPr/>
      <dgm:t>
        <a:bodyPr/>
        <a:lstStyle/>
        <a:p>
          <a:endParaRPr lang="tr-TR"/>
        </a:p>
      </dgm:t>
    </dgm:pt>
    <dgm:pt modelId="{B6639DF0-509F-4D35-8928-7054E59F7ED9}" type="sibTrans" cxnId="{80165532-F0BF-486D-A8DF-0309BE3C4234}">
      <dgm:prSet/>
      <dgm:spPr/>
      <dgm:t>
        <a:bodyPr/>
        <a:lstStyle/>
        <a:p>
          <a:endParaRPr lang="tr-TR"/>
        </a:p>
      </dgm:t>
    </dgm:pt>
    <dgm:pt modelId="{6B2A1A01-A583-4204-A361-58245215AE63}">
      <dgm:prSet phldrT="[Metin]"/>
      <dgm:spPr/>
      <dgm:t>
        <a:bodyPr/>
        <a:lstStyle/>
        <a:p>
          <a:r>
            <a:rPr lang="tr-TR" dirty="0"/>
            <a:t>KULLANILIŞI</a:t>
          </a:r>
        </a:p>
      </dgm:t>
    </dgm:pt>
    <dgm:pt modelId="{F07A95C4-FEE5-4379-94AF-64F4AEF70445}" type="parTrans" cxnId="{C4C94C89-C03E-4FF9-BC0D-8430D4D465D8}">
      <dgm:prSet/>
      <dgm:spPr/>
      <dgm:t>
        <a:bodyPr/>
        <a:lstStyle/>
        <a:p>
          <a:endParaRPr lang="tr-TR"/>
        </a:p>
      </dgm:t>
    </dgm:pt>
    <dgm:pt modelId="{DFEDED63-2DF0-4D45-A92D-60FA7451BA9E}" type="sibTrans" cxnId="{C4C94C89-C03E-4FF9-BC0D-8430D4D465D8}">
      <dgm:prSet/>
      <dgm:spPr/>
      <dgm:t>
        <a:bodyPr/>
        <a:lstStyle/>
        <a:p>
          <a:endParaRPr lang="tr-TR"/>
        </a:p>
      </dgm:t>
    </dgm:pt>
    <dgm:pt modelId="{6FE1F7C6-7377-4C15-B54B-40C519053B5F}">
      <dgm:prSet phldrT="[Metin]"/>
      <dgm:spPr/>
      <dgm:t>
        <a:bodyPr/>
        <a:lstStyle/>
        <a:p>
          <a:r>
            <a:rPr lang="tr-TR" dirty="0"/>
            <a:t>Karakter ve öyküdeki olaylar hakkında soru sorulur.</a:t>
          </a:r>
        </a:p>
      </dgm:t>
    </dgm:pt>
    <dgm:pt modelId="{4BEF626E-56B6-4F81-8053-546161D98BAF}" type="parTrans" cxnId="{F5F05DBD-AD13-4DDB-8E04-D10A2F636232}">
      <dgm:prSet/>
      <dgm:spPr/>
      <dgm:t>
        <a:bodyPr/>
        <a:lstStyle/>
        <a:p>
          <a:endParaRPr lang="tr-TR"/>
        </a:p>
      </dgm:t>
    </dgm:pt>
    <dgm:pt modelId="{2E4CCF1B-6C17-4414-B5FE-BFE04CF0C530}" type="sibTrans" cxnId="{F5F05DBD-AD13-4DDB-8E04-D10A2F636232}">
      <dgm:prSet/>
      <dgm:spPr/>
      <dgm:t>
        <a:bodyPr/>
        <a:lstStyle/>
        <a:p>
          <a:endParaRPr lang="tr-TR"/>
        </a:p>
      </dgm:t>
    </dgm:pt>
    <dgm:pt modelId="{53361389-FF64-46F3-9307-C96643876DF8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748C96D5-5920-4CB9-8427-826679284DC0}" type="parTrans" cxnId="{41AC4E70-3081-4D4D-9A25-F77EA27F1F91}">
      <dgm:prSet/>
      <dgm:spPr/>
      <dgm:t>
        <a:bodyPr/>
        <a:lstStyle/>
        <a:p>
          <a:endParaRPr lang="tr-TR"/>
        </a:p>
      </dgm:t>
    </dgm:pt>
    <dgm:pt modelId="{41D32E20-581A-4DFA-974D-8C015F46FDAF}" type="sibTrans" cxnId="{41AC4E70-3081-4D4D-9A25-F77EA27F1F91}">
      <dgm:prSet/>
      <dgm:spPr/>
      <dgm:t>
        <a:bodyPr/>
        <a:lstStyle/>
        <a:p>
          <a:endParaRPr lang="tr-TR"/>
        </a:p>
      </dgm:t>
    </dgm:pt>
    <dgm:pt modelId="{35903F4C-A546-4618-B3B0-CD491F77FEF5}">
      <dgm:prSet phldrT="[Metin]"/>
      <dgm:spPr/>
      <dgm:t>
        <a:bodyPr/>
        <a:lstStyle/>
        <a:p>
          <a:r>
            <a:rPr lang="tr-TR" dirty="0"/>
            <a:t>Öyküye ilgi, detaylara dikkat etme becerisi</a:t>
          </a:r>
        </a:p>
      </dgm:t>
    </dgm:pt>
    <dgm:pt modelId="{5E203DF4-28D9-490A-B92B-AF1D199C7C95}" type="parTrans" cxnId="{E9CAE703-078E-4A5E-A914-30445571689E}">
      <dgm:prSet/>
      <dgm:spPr/>
      <dgm:t>
        <a:bodyPr/>
        <a:lstStyle/>
        <a:p>
          <a:endParaRPr lang="tr-TR"/>
        </a:p>
      </dgm:t>
    </dgm:pt>
    <dgm:pt modelId="{2CB9A4F8-8B87-4322-9513-A4060CBEDD82}" type="sibTrans" cxnId="{E9CAE703-078E-4A5E-A914-30445571689E}">
      <dgm:prSet/>
      <dgm:spPr/>
      <dgm:t>
        <a:bodyPr/>
        <a:lstStyle/>
        <a:p>
          <a:endParaRPr lang="tr-TR"/>
        </a:p>
      </dgm:t>
    </dgm:pt>
    <dgm:pt modelId="{3A7818EA-E2EB-4E25-B3B4-0CB62DADD611}" type="pres">
      <dgm:prSet presAssocID="{19B07ECD-731F-488D-B1A5-3A1FCDB3FBA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361E541-4C34-4520-88C5-4805D5F73F8F}" type="pres">
      <dgm:prSet presAssocID="{F848E777-0024-4092-BD76-09094C1C68C9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0890C-FF74-42B4-983B-7970210F67D8}" type="pres">
      <dgm:prSet presAssocID="{F848E777-0024-4092-BD76-09094C1C68C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330A94-0AE3-4B81-9A75-B42FE17B6517}" type="pres">
      <dgm:prSet presAssocID="{6B2A1A01-A583-4204-A361-58245215AE6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9A2048-B075-49B4-ACA9-0F2C7D627BAF}" type="pres">
      <dgm:prSet presAssocID="{6B2A1A01-A583-4204-A361-58245215AE63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BE25-8C9B-403E-89B4-9F0AEDD5377A}" type="pres">
      <dgm:prSet presAssocID="{53361389-FF64-46F3-9307-C96643876DF8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04B30F-0FA2-46A3-94AE-2811F2E1BB7A}" type="pres">
      <dgm:prSet presAssocID="{53361389-FF64-46F3-9307-C96643876DF8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0AC4CEC-4021-491F-8EAE-09F1D46848EF}" type="presOf" srcId="{6B2A1A01-A583-4204-A361-58245215AE63}" destId="{BB330A94-0AE3-4B81-9A75-B42FE17B6517}" srcOrd="0" destOrd="0" presId="urn:microsoft.com/office/officeart/2009/3/layout/IncreasingArrowsProcess"/>
    <dgm:cxn modelId="{4F8914D9-0885-4CD6-99E0-A976A624AAAD}" type="presOf" srcId="{9E618C8C-46A9-4C2F-AE6A-B9FCAB589CA2}" destId="{4750890C-FF74-42B4-983B-7970210F67D8}" srcOrd="0" destOrd="0" presId="urn:microsoft.com/office/officeart/2009/3/layout/IncreasingArrowsProcess"/>
    <dgm:cxn modelId="{34CD755F-B379-4942-ADC0-8AB5FA11EBB6}" type="presOf" srcId="{6FE1F7C6-7377-4C15-B54B-40C519053B5F}" destId="{9E9A2048-B075-49B4-ACA9-0F2C7D627BAF}" srcOrd="0" destOrd="0" presId="urn:microsoft.com/office/officeart/2009/3/layout/IncreasingArrowsProcess"/>
    <dgm:cxn modelId="{0CC209A7-ACD0-43F8-99E2-7D7D3A56CBB1}" type="presOf" srcId="{19B07ECD-731F-488D-B1A5-3A1FCDB3FBA8}" destId="{3A7818EA-E2EB-4E25-B3B4-0CB62DADD611}" srcOrd="0" destOrd="0" presId="urn:microsoft.com/office/officeart/2009/3/layout/IncreasingArrowsProcess"/>
    <dgm:cxn modelId="{80165532-F0BF-486D-A8DF-0309BE3C4234}" srcId="{F848E777-0024-4092-BD76-09094C1C68C9}" destId="{9E618C8C-46A9-4C2F-AE6A-B9FCAB589CA2}" srcOrd="0" destOrd="0" parTransId="{51DA8876-3555-4A75-94A7-829821FED745}" sibTransId="{B6639DF0-509F-4D35-8928-7054E59F7ED9}"/>
    <dgm:cxn modelId="{525344DE-F67A-4BD3-AC4C-72289CA09CE1}" srcId="{19B07ECD-731F-488D-B1A5-3A1FCDB3FBA8}" destId="{F848E777-0024-4092-BD76-09094C1C68C9}" srcOrd="0" destOrd="0" parTransId="{0CE0CE21-335F-43BC-8D26-5373C367C3B9}" sibTransId="{5C54BA52-391E-4592-B5C9-2002571804CC}"/>
    <dgm:cxn modelId="{9D783530-210C-4ACB-8FA5-4D1C1DC55B92}" type="presOf" srcId="{53361389-FF64-46F3-9307-C96643876DF8}" destId="{B66EBE25-8C9B-403E-89B4-9F0AEDD5377A}" srcOrd="0" destOrd="0" presId="urn:microsoft.com/office/officeart/2009/3/layout/IncreasingArrowsProcess"/>
    <dgm:cxn modelId="{DA7654DF-9E3A-4C6E-88A1-D664A4898DAD}" type="presOf" srcId="{35903F4C-A546-4618-B3B0-CD491F77FEF5}" destId="{8704B30F-0FA2-46A3-94AE-2811F2E1BB7A}" srcOrd="0" destOrd="0" presId="urn:microsoft.com/office/officeart/2009/3/layout/IncreasingArrowsProcess"/>
    <dgm:cxn modelId="{E9CAE703-078E-4A5E-A914-30445571689E}" srcId="{53361389-FF64-46F3-9307-C96643876DF8}" destId="{35903F4C-A546-4618-B3B0-CD491F77FEF5}" srcOrd="0" destOrd="0" parTransId="{5E203DF4-28D9-490A-B92B-AF1D199C7C95}" sibTransId="{2CB9A4F8-8B87-4322-9513-A4060CBEDD82}"/>
    <dgm:cxn modelId="{F5F05DBD-AD13-4DDB-8E04-D10A2F636232}" srcId="{6B2A1A01-A583-4204-A361-58245215AE63}" destId="{6FE1F7C6-7377-4C15-B54B-40C519053B5F}" srcOrd="0" destOrd="0" parTransId="{4BEF626E-56B6-4F81-8053-546161D98BAF}" sibTransId="{2E4CCF1B-6C17-4414-B5FE-BFE04CF0C530}"/>
    <dgm:cxn modelId="{C4C94C89-C03E-4FF9-BC0D-8430D4D465D8}" srcId="{19B07ECD-731F-488D-B1A5-3A1FCDB3FBA8}" destId="{6B2A1A01-A583-4204-A361-58245215AE63}" srcOrd="1" destOrd="0" parTransId="{F07A95C4-FEE5-4379-94AF-64F4AEF70445}" sibTransId="{DFEDED63-2DF0-4D45-A92D-60FA7451BA9E}"/>
    <dgm:cxn modelId="{41AC4E70-3081-4D4D-9A25-F77EA27F1F91}" srcId="{19B07ECD-731F-488D-B1A5-3A1FCDB3FBA8}" destId="{53361389-FF64-46F3-9307-C96643876DF8}" srcOrd="2" destOrd="0" parTransId="{748C96D5-5920-4CB9-8427-826679284DC0}" sibTransId="{41D32E20-581A-4DFA-974D-8C015F46FDAF}"/>
    <dgm:cxn modelId="{86F762EA-2964-4409-8B0E-10FCBD44BBE8}" type="presOf" srcId="{F848E777-0024-4092-BD76-09094C1C68C9}" destId="{C361E541-4C34-4520-88C5-4805D5F73F8F}" srcOrd="0" destOrd="0" presId="urn:microsoft.com/office/officeart/2009/3/layout/IncreasingArrowsProcess"/>
    <dgm:cxn modelId="{DD0286DB-656E-4FB6-961C-C4100736082B}" type="presParOf" srcId="{3A7818EA-E2EB-4E25-B3B4-0CB62DADD611}" destId="{C361E541-4C34-4520-88C5-4805D5F73F8F}" srcOrd="0" destOrd="0" presId="urn:microsoft.com/office/officeart/2009/3/layout/IncreasingArrowsProcess"/>
    <dgm:cxn modelId="{E7D0E3E1-7014-4AA7-84AE-293DA2F9662C}" type="presParOf" srcId="{3A7818EA-E2EB-4E25-B3B4-0CB62DADD611}" destId="{4750890C-FF74-42B4-983B-7970210F67D8}" srcOrd="1" destOrd="0" presId="urn:microsoft.com/office/officeart/2009/3/layout/IncreasingArrowsProcess"/>
    <dgm:cxn modelId="{4CDF7F97-ECA2-41F1-BF9A-62991BB6C778}" type="presParOf" srcId="{3A7818EA-E2EB-4E25-B3B4-0CB62DADD611}" destId="{BB330A94-0AE3-4B81-9A75-B42FE17B6517}" srcOrd="2" destOrd="0" presId="urn:microsoft.com/office/officeart/2009/3/layout/IncreasingArrowsProcess"/>
    <dgm:cxn modelId="{F7E2036E-2278-468F-8B02-1AE901D6754E}" type="presParOf" srcId="{3A7818EA-E2EB-4E25-B3B4-0CB62DADD611}" destId="{9E9A2048-B075-49B4-ACA9-0F2C7D627BAF}" srcOrd="3" destOrd="0" presId="urn:microsoft.com/office/officeart/2009/3/layout/IncreasingArrowsProcess"/>
    <dgm:cxn modelId="{E882B6BE-1835-4264-8E60-D6BEC9F63FE5}" type="presParOf" srcId="{3A7818EA-E2EB-4E25-B3B4-0CB62DADD611}" destId="{B66EBE25-8C9B-403E-89B4-9F0AEDD5377A}" srcOrd="4" destOrd="0" presId="urn:microsoft.com/office/officeart/2009/3/layout/IncreasingArrowsProcess"/>
    <dgm:cxn modelId="{DB707C36-75BB-4EC5-A089-FB8D93055794}" type="presParOf" srcId="{3A7818EA-E2EB-4E25-B3B4-0CB62DADD611}" destId="{8704B30F-0FA2-46A3-94AE-2811F2E1BB7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B07ECD-731F-488D-B1A5-3A1FCDB3FBA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F848E777-0024-4092-BD76-09094C1C68C9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0CE0CE21-335F-43BC-8D26-5373C367C3B9}" type="parTrans" cxnId="{525344DE-F67A-4BD3-AC4C-72289CA09CE1}">
      <dgm:prSet/>
      <dgm:spPr/>
      <dgm:t>
        <a:bodyPr/>
        <a:lstStyle/>
        <a:p>
          <a:endParaRPr lang="tr-TR"/>
        </a:p>
      </dgm:t>
    </dgm:pt>
    <dgm:pt modelId="{5C54BA52-391E-4592-B5C9-2002571804CC}" type="sibTrans" cxnId="{525344DE-F67A-4BD3-AC4C-72289CA09CE1}">
      <dgm:prSet/>
      <dgm:spPr/>
      <dgm:t>
        <a:bodyPr/>
        <a:lstStyle/>
        <a:p>
          <a:endParaRPr lang="tr-TR"/>
        </a:p>
      </dgm:t>
    </dgm:pt>
    <dgm:pt modelId="{9E618C8C-46A9-4C2F-AE6A-B9FCAB589CA2}">
      <dgm:prSet phldrT="[Metin]" custT="1"/>
      <dgm:spPr/>
      <dgm:t>
        <a:bodyPr/>
        <a:lstStyle/>
        <a:p>
          <a:r>
            <a:rPr lang="tr-TR" sz="2900" dirty="0"/>
            <a:t>Açık Uçlu Sorular Sorma</a:t>
          </a:r>
        </a:p>
        <a:p>
          <a:r>
            <a:rPr lang="tr-TR" sz="3600" b="1" dirty="0"/>
            <a:t>(Open </a:t>
          </a:r>
          <a:r>
            <a:rPr lang="tr-TR" sz="3600" b="1" dirty="0" err="1"/>
            <a:t>Ended</a:t>
          </a:r>
          <a:r>
            <a:rPr lang="tr-TR" sz="3600" b="1" dirty="0"/>
            <a:t> </a:t>
          </a:r>
          <a:r>
            <a:rPr lang="tr-TR" sz="3600" b="1" dirty="0" err="1"/>
            <a:t>Questions</a:t>
          </a:r>
          <a:r>
            <a:rPr lang="tr-TR" sz="3600" b="1" dirty="0"/>
            <a:t>)</a:t>
          </a:r>
        </a:p>
      </dgm:t>
    </dgm:pt>
    <dgm:pt modelId="{51DA8876-3555-4A75-94A7-829821FED745}" type="parTrans" cxnId="{80165532-F0BF-486D-A8DF-0309BE3C4234}">
      <dgm:prSet/>
      <dgm:spPr/>
      <dgm:t>
        <a:bodyPr/>
        <a:lstStyle/>
        <a:p>
          <a:endParaRPr lang="tr-TR"/>
        </a:p>
      </dgm:t>
    </dgm:pt>
    <dgm:pt modelId="{B6639DF0-509F-4D35-8928-7054E59F7ED9}" type="sibTrans" cxnId="{80165532-F0BF-486D-A8DF-0309BE3C4234}">
      <dgm:prSet/>
      <dgm:spPr/>
      <dgm:t>
        <a:bodyPr/>
        <a:lstStyle/>
        <a:p>
          <a:endParaRPr lang="tr-TR"/>
        </a:p>
      </dgm:t>
    </dgm:pt>
    <dgm:pt modelId="{6B2A1A01-A583-4204-A361-58245215AE63}">
      <dgm:prSet phldrT="[Metin]"/>
      <dgm:spPr/>
      <dgm:t>
        <a:bodyPr/>
        <a:lstStyle/>
        <a:p>
          <a:r>
            <a:rPr lang="tr-TR" dirty="0"/>
            <a:t>KULLANILIŞI</a:t>
          </a:r>
        </a:p>
      </dgm:t>
    </dgm:pt>
    <dgm:pt modelId="{F07A95C4-FEE5-4379-94AF-64F4AEF70445}" type="parTrans" cxnId="{C4C94C89-C03E-4FF9-BC0D-8430D4D465D8}">
      <dgm:prSet/>
      <dgm:spPr/>
      <dgm:t>
        <a:bodyPr/>
        <a:lstStyle/>
        <a:p>
          <a:endParaRPr lang="tr-TR"/>
        </a:p>
      </dgm:t>
    </dgm:pt>
    <dgm:pt modelId="{DFEDED63-2DF0-4D45-A92D-60FA7451BA9E}" type="sibTrans" cxnId="{C4C94C89-C03E-4FF9-BC0D-8430D4D465D8}">
      <dgm:prSet/>
      <dgm:spPr/>
      <dgm:t>
        <a:bodyPr/>
        <a:lstStyle/>
        <a:p>
          <a:endParaRPr lang="tr-TR"/>
        </a:p>
      </dgm:t>
    </dgm:pt>
    <dgm:pt modelId="{6FE1F7C6-7377-4C15-B54B-40C519053B5F}">
      <dgm:prSet phldrT="[Metin]"/>
      <dgm:spPr/>
      <dgm:t>
        <a:bodyPr/>
        <a:lstStyle/>
        <a:p>
          <a:r>
            <a:rPr lang="tr-TR" dirty="0"/>
            <a:t>Resimde anlatılan olayı tanımlaması istenir.</a:t>
          </a:r>
        </a:p>
      </dgm:t>
    </dgm:pt>
    <dgm:pt modelId="{4BEF626E-56B6-4F81-8053-546161D98BAF}" type="parTrans" cxnId="{F5F05DBD-AD13-4DDB-8E04-D10A2F636232}">
      <dgm:prSet/>
      <dgm:spPr/>
      <dgm:t>
        <a:bodyPr/>
        <a:lstStyle/>
        <a:p>
          <a:endParaRPr lang="tr-TR"/>
        </a:p>
      </dgm:t>
    </dgm:pt>
    <dgm:pt modelId="{2E4CCF1B-6C17-4414-B5FE-BFE04CF0C530}" type="sibTrans" cxnId="{F5F05DBD-AD13-4DDB-8E04-D10A2F636232}">
      <dgm:prSet/>
      <dgm:spPr/>
      <dgm:t>
        <a:bodyPr/>
        <a:lstStyle/>
        <a:p>
          <a:endParaRPr lang="tr-TR"/>
        </a:p>
      </dgm:t>
    </dgm:pt>
    <dgm:pt modelId="{53361389-FF64-46F3-9307-C96643876DF8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748C96D5-5920-4CB9-8427-826679284DC0}" type="parTrans" cxnId="{41AC4E70-3081-4D4D-9A25-F77EA27F1F91}">
      <dgm:prSet/>
      <dgm:spPr/>
      <dgm:t>
        <a:bodyPr/>
        <a:lstStyle/>
        <a:p>
          <a:endParaRPr lang="tr-TR"/>
        </a:p>
      </dgm:t>
    </dgm:pt>
    <dgm:pt modelId="{41D32E20-581A-4DFA-974D-8C015F46FDAF}" type="sibTrans" cxnId="{41AC4E70-3081-4D4D-9A25-F77EA27F1F91}">
      <dgm:prSet/>
      <dgm:spPr/>
      <dgm:t>
        <a:bodyPr/>
        <a:lstStyle/>
        <a:p>
          <a:endParaRPr lang="tr-TR"/>
        </a:p>
      </dgm:t>
    </dgm:pt>
    <dgm:pt modelId="{35903F4C-A546-4618-B3B0-CD491F77FEF5}">
      <dgm:prSet phldrT="[Metin]"/>
      <dgm:spPr/>
      <dgm:t>
        <a:bodyPr/>
        <a:lstStyle/>
        <a:p>
          <a:r>
            <a:rPr lang="tr-TR" dirty="0"/>
            <a:t>Dili kullanması için fırsatlar oluşur.</a:t>
          </a:r>
        </a:p>
      </dgm:t>
    </dgm:pt>
    <dgm:pt modelId="{5E203DF4-28D9-490A-B92B-AF1D199C7C95}" type="parTrans" cxnId="{E9CAE703-078E-4A5E-A914-30445571689E}">
      <dgm:prSet/>
      <dgm:spPr/>
      <dgm:t>
        <a:bodyPr/>
        <a:lstStyle/>
        <a:p>
          <a:endParaRPr lang="tr-TR"/>
        </a:p>
      </dgm:t>
    </dgm:pt>
    <dgm:pt modelId="{2CB9A4F8-8B87-4322-9513-A4060CBEDD82}" type="sibTrans" cxnId="{E9CAE703-078E-4A5E-A914-30445571689E}">
      <dgm:prSet/>
      <dgm:spPr/>
      <dgm:t>
        <a:bodyPr/>
        <a:lstStyle/>
        <a:p>
          <a:endParaRPr lang="tr-TR"/>
        </a:p>
      </dgm:t>
    </dgm:pt>
    <dgm:pt modelId="{3A7818EA-E2EB-4E25-B3B4-0CB62DADD611}" type="pres">
      <dgm:prSet presAssocID="{19B07ECD-731F-488D-B1A5-3A1FCDB3FBA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361E541-4C34-4520-88C5-4805D5F73F8F}" type="pres">
      <dgm:prSet presAssocID="{F848E777-0024-4092-BD76-09094C1C68C9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0890C-FF74-42B4-983B-7970210F67D8}" type="pres">
      <dgm:prSet presAssocID="{F848E777-0024-4092-BD76-09094C1C68C9}" presName="childText1" presStyleLbl="solidAlignAcc1" presStyleIdx="0" presStyleCnt="3" custLinFactNeighborX="3443" custLinFactNeighborY="-7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330A94-0AE3-4B81-9A75-B42FE17B6517}" type="pres">
      <dgm:prSet presAssocID="{6B2A1A01-A583-4204-A361-58245215AE6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9A2048-B075-49B4-ACA9-0F2C7D627BAF}" type="pres">
      <dgm:prSet presAssocID="{6B2A1A01-A583-4204-A361-58245215AE63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BE25-8C9B-403E-89B4-9F0AEDD5377A}" type="pres">
      <dgm:prSet presAssocID="{53361389-FF64-46F3-9307-C96643876DF8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04B30F-0FA2-46A3-94AE-2811F2E1BB7A}" type="pres">
      <dgm:prSet presAssocID="{53361389-FF64-46F3-9307-C96643876DF8}" presName="childText3" presStyleLbl="solidAlignAcc1" presStyleIdx="2" presStyleCnt="3" custScaleY="834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0AC4CEC-4021-491F-8EAE-09F1D46848EF}" type="presOf" srcId="{6B2A1A01-A583-4204-A361-58245215AE63}" destId="{BB330A94-0AE3-4B81-9A75-B42FE17B6517}" srcOrd="0" destOrd="0" presId="urn:microsoft.com/office/officeart/2009/3/layout/IncreasingArrowsProcess"/>
    <dgm:cxn modelId="{4F8914D9-0885-4CD6-99E0-A976A624AAAD}" type="presOf" srcId="{9E618C8C-46A9-4C2F-AE6A-B9FCAB589CA2}" destId="{4750890C-FF74-42B4-983B-7970210F67D8}" srcOrd="0" destOrd="0" presId="urn:microsoft.com/office/officeart/2009/3/layout/IncreasingArrowsProcess"/>
    <dgm:cxn modelId="{34CD755F-B379-4942-ADC0-8AB5FA11EBB6}" type="presOf" srcId="{6FE1F7C6-7377-4C15-B54B-40C519053B5F}" destId="{9E9A2048-B075-49B4-ACA9-0F2C7D627BAF}" srcOrd="0" destOrd="0" presId="urn:microsoft.com/office/officeart/2009/3/layout/IncreasingArrowsProcess"/>
    <dgm:cxn modelId="{0CC209A7-ACD0-43F8-99E2-7D7D3A56CBB1}" type="presOf" srcId="{19B07ECD-731F-488D-B1A5-3A1FCDB3FBA8}" destId="{3A7818EA-E2EB-4E25-B3B4-0CB62DADD611}" srcOrd="0" destOrd="0" presId="urn:microsoft.com/office/officeart/2009/3/layout/IncreasingArrowsProcess"/>
    <dgm:cxn modelId="{80165532-F0BF-486D-A8DF-0309BE3C4234}" srcId="{F848E777-0024-4092-BD76-09094C1C68C9}" destId="{9E618C8C-46A9-4C2F-AE6A-B9FCAB589CA2}" srcOrd="0" destOrd="0" parTransId="{51DA8876-3555-4A75-94A7-829821FED745}" sibTransId="{B6639DF0-509F-4D35-8928-7054E59F7ED9}"/>
    <dgm:cxn modelId="{525344DE-F67A-4BD3-AC4C-72289CA09CE1}" srcId="{19B07ECD-731F-488D-B1A5-3A1FCDB3FBA8}" destId="{F848E777-0024-4092-BD76-09094C1C68C9}" srcOrd="0" destOrd="0" parTransId="{0CE0CE21-335F-43BC-8D26-5373C367C3B9}" sibTransId="{5C54BA52-391E-4592-B5C9-2002571804CC}"/>
    <dgm:cxn modelId="{9D783530-210C-4ACB-8FA5-4D1C1DC55B92}" type="presOf" srcId="{53361389-FF64-46F3-9307-C96643876DF8}" destId="{B66EBE25-8C9B-403E-89B4-9F0AEDD5377A}" srcOrd="0" destOrd="0" presId="urn:microsoft.com/office/officeart/2009/3/layout/IncreasingArrowsProcess"/>
    <dgm:cxn modelId="{DA7654DF-9E3A-4C6E-88A1-D664A4898DAD}" type="presOf" srcId="{35903F4C-A546-4618-B3B0-CD491F77FEF5}" destId="{8704B30F-0FA2-46A3-94AE-2811F2E1BB7A}" srcOrd="0" destOrd="0" presId="urn:microsoft.com/office/officeart/2009/3/layout/IncreasingArrowsProcess"/>
    <dgm:cxn modelId="{E9CAE703-078E-4A5E-A914-30445571689E}" srcId="{53361389-FF64-46F3-9307-C96643876DF8}" destId="{35903F4C-A546-4618-B3B0-CD491F77FEF5}" srcOrd="0" destOrd="0" parTransId="{5E203DF4-28D9-490A-B92B-AF1D199C7C95}" sibTransId="{2CB9A4F8-8B87-4322-9513-A4060CBEDD82}"/>
    <dgm:cxn modelId="{F5F05DBD-AD13-4DDB-8E04-D10A2F636232}" srcId="{6B2A1A01-A583-4204-A361-58245215AE63}" destId="{6FE1F7C6-7377-4C15-B54B-40C519053B5F}" srcOrd="0" destOrd="0" parTransId="{4BEF626E-56B6-4F81-8053-546161D98BAF}" sibTransId="{2E4CCF1B-6C17-4414-B5FE-BFE04CF0C530}"/>
    <dgm:cxn modelId="{C4C94C89-C03E-4FF9-BC0D-8430D4D465D8}" srcId="{19B07ECD-731F-488D-B1A5-3A1FCDB3FBA8}" destId="{6B2A1A01-A583-4204-A361-58245215AE63}" srcOrd="1" destOrd="0" parTransId="{F07A95C4-FEE5-4379-94AF-64F4AEF70445}" sibTransId="{DFEDED63-2DF0-4D45-A92D-60FA7451BA9E}"/>
    <dgm:cxn modelId="{41AC4E70-3081-4D4D-9A25-F77EA27F1F91}" srcId="{19B07ECD-731F-488D-B1A5-3A1FCDB3FBA8}" destId="{53361389-FF64-46F3-9307-C96643876DF8}" srcOrd="2" destOrd="0" parTransId="{748C96D5-5920-4CB9-8427-826679284DC0}" sibTransId="{41D32E20-581A-4DFA-974D-8C015F46FDAF}"/>
    <dgm:cxn modelId="{86F762EA-2964-4409-8B0E-10FCBD44BBE8}" type="presOf" srcId="{F848E777-0024-4092-BD76-09094C1C68C9}" destId="{C361E541-4C34-4520-88C5-4805D5F73F8F}" srcOrd="0" destOrd="0" presId="urn:microsoft.com/office/officeart/2009/3/layout/IncreasingArrowsProcess"/>
    <dgm:cxn modelId="{DD0286DB-656E-4FB6-961C-C4100736082B}" type="presParOf" srcId="{3A7818EA-E2EB-4E25-B3B4-0CB62DADD611}" destId="{C361E541-4C34-4520-88C5-4805D5F73F8F}" srcOrd="0" destOrd="0" presId="urn:microsoft.com/office/officeart/2009/3/layout/IncreasingArrowsProcess"/>
    <dgm:cxn modelId="{E7D0E3E1-7014-4AA7-84AE-293DA2F9662C}" type="presParOf" srcId="{3A7818EA-E2EB-4E25-B3B4-0CB62DADD611}" destId="{4750890C-FF74-42B4-983B-7970210F67D8}" srcOrd="1" destOrd="0" presId="urn:microsoft.com/office/officeart/2009/3/layout/IncreasingArrowsProcess"/>
    <dgm:cxn modelId="{4CDF7F97-ECA2-41F1-BF9A-62991BB6C778}" type="presParOf" srcId="{3A7818EA-E2EB-4E25-B3B4-0CB62DADD611}" destId="{BB330A94-0AE3-4B81-9A75-B42FE17B6517}" srcOrd="2" destOrd="0" presId="urn:microsoft.com/office/officeart/2009/3/layout/IncreasingArrowsProcess"/>
    <dgm:cxn modelId="{F7E2036E-2278-468F-8B02-1AE901D6754E}" type="presParOf" srcId="{3A7818EA-E2EB-4E25-B3B4-0CB62DADD611}" destId="{9E9A2048-B075-49B4-ACA9-0F2C7D627BAF}" srcOrd="3" destOrd="0" presId="urn:microsoft.com/office/officeart/2009/3/layout/IncreasingArrowsProcess"/>
    <dgm:cxn modelId="{E882B6BE-1835-4264-8E60-D6BEC9F63FE5}" type="presParOf" srcId="{3A7818EA-E2EB-4E25-B3B4-0CB62DADD611}" destId="{B66EBE25-8C9B-403E-89B4-9F0AEDD5377A}" srcOrd="4" destOrd="0" presId="urn:microsoft.com/office/officeart/2009/3/layout/IncreasingArrowsProcess"/>
    <dgm:cxn modelId="{DB707C36-75BB-4EC5-A089-FB8D93055794}" type="presParOf" srcId="{3A7818EA-E2EB-4E25-B3B4-0CB62DADD611}" destId="{8704B30F-0FA2-46A3-94AE-2811F2E1BB7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B07ECD-731F-488D-B1A5-3A1FCDB3FBA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F848E777-0024-4092-BD76-09094C1C68C9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0CE0CE21-335F-43BC-8D26-5373C367C3B9}" type="parTrans" cxnId="{525344DE-F67A-4BD3-AC4C-72289CA09CE1}">
      <dgm:prSet/>
      <dgm:spPr/>
      <dgm:t>
        <a:bodyPr/>
        <a:lstStyle/>
        <a:p>
          <a:endParaRPr lang="tr-TR"/>
        </a:p>
      </dgm:t>
    </dgm:pt>
    <dgm:pt modelId="{5C54BA52-391E-4592-B5C9-2002571804CC}" type="sibTrans" cxnId="{525344DE-F67A-4BD3-AC4C-72289CA09CE1}">
      <dgm:prSet/>
      <dgm:spPr/>
      <dgm:t>
        <a:bodyPr/>
        <a:lstStyle/>
        <a:p>
          <a:endParaRPr lang="tr-TR"/>
        </a:p>
      </dgm:t>
    </dgm:pt>
    <dgm:pt modelId="{9E618C8C-46A9-4C2F-AE6A-B9FCAB589CA2}">
      <dgm:prSet phldrT="[Metin]" custT="1"/>
      <dgm:spPr/>
      <dgm:t>
        <a:bodyPr/>
        <a:lstStyle/>
        <a:p>
          <a:r>
            <a:rPr lang="tr-TR" sz="2900" dirty="0" smtClean="0"/>
            <a:t>5N1K </a:t>
          </a:r>
          <a:r>
            <a:rPr lang="tr-TR" sz="2900" dirty="0"/>
            <a:t>Soruları</a:t>
          </a:r>
        </a:p>
        <a:p>
          <a:r>
            <a:rPr lang="tr-TR" sz="3600" b="1" dirty="0"/>
            <a:t>(</a:t>
          </a:r>
          <a:r>
            <a:rPr lang="tr-TR" sz="3600" b="1" dirty="0" err="1"/>
            <a:t>Wh</a:t>
          </a:r>
          <a:r>
            <a:rPr lang="tr-TR" sz="3600" b="1" dirty="0"/>
            <a:t> </a:t>
          </a:r>
          <a:r>
            <a:rPr lang="tr-TR" sz="3600" b="1" dirty="0" err="1"/>
            <a:t>Questions</a:t>
          </a:r>
          <a:r>
            <a:rPr lang="tr-TR" sz="3600" b="1" dirty="0"/>
            <a:t>)</a:t>
          </a:r>
        </a:p>
      </dgm:t>
    </dgm:pt>
    <dgm:pt modelId="{51DA8876-3555-4A75-94A7-829821FED745}" type="parTrans" cxnId="{80165532-F0BF-486D-A8DF-0309BE3C4234}">
      <dgm:prSet/>
      <dgm:spPr/>
      <dgm:t>
        <a:bodyPr/>
        <a:lstStyle/>
        <a:p>
          <a:endParaRPr lang="tr-TR"/>
        </a:p>
      </dgm:t>
    </dgm:pt>
    <dgm:pt modelId="{B6639DF0-509F-4D35-8928-7054E59F7ED9}" type="sibTrans" cxnId="{80165532-F0BF-486D-A8DF-0309BE3C4234}">
      <dgm:prSet/>
      <dgm:spPr/>
      <dgm:t>
        <a:bodyPr/>
        <a:lstStyle/>
        <a:p>
          <a:endParaRPr lang="tr-TR"/>
        </a:p>
      </dgm:t>
    </dgm:pt>
    <dgm:pt modelId="{6B2A1A01-A583-4204-A361-58245215AE63}">
      <dgm:prSet phldrT="[Metin]"/>
      <dgm:spPr/>
      <dgm:t>
        <a:bodyPr/>
        <a:lstStyle/>
        <a:p>
          <a:r>
            <a:rPr lang="tr-TR" dirty="0"/>
            <a:t>KULLANILIŞI</a:t>
          </a:r>
        </a:p>
      </dgm:t>
    </dgm:pt>
    <dgm:pt modelId="{F07A95C4-FEE5-4379-94AF-64F4AEF70445}" type="parTrans" cxnId="{C4C94C89-C03E-4FF9-BC0D-8430D4D465D8}">
      <dgm:prSet/>
      <dgm:spPr/>
      <dgm:t>
        <a:bodyPr/>
        <a:lstStyle/>
        <a:p>
          <a:endParaRPr lang="tr-TR"/>
        </a:p>
      </dgm:t>
    </dgm:pt>
    <dgm:pt modelId="{DFEDED63-2DF0-4D45-A92D-60FA7451BA9E}" type="sibTrans" cxnId="{C4C94C89-C03E-4FF9-BC0D-8430D4D465D8}">
      <dgm:prSet/>
      <dgm:spPr/>
      <dgm:t>
        <a:bodyPr/>
        <a:lstStyle/>
        <a:p>
          <a:endParaRPr lang="tr-TR"/>
        </a:p>
      </dgm:t>
    </dgm:pt>
    <dgm:pt modelId="{6FE1F7C6-7377-4C15-B54B-40C519053B5F}">
      <dgm:prSet phldrT="[Metin]"/>
      <dgm:spPr/>
      <dgm:t>
        <a:bodyPr/>
        <a:lstStyle/>
        <a:p>
          <a:r>
            <a:rPr lang="tr-TR" dirty="0"/>
            <a:t>Resimdeki bir nesne/ eylem işaret edilerek isimlendirmesi istenir.</a:t>
          </a:r>
        </a:p>
      </dgm:t>
    </dgm:pt>
    <dgm:pt modelId="{4BEF626E-56B6-4F81-8053-546161D98BAF}" type="parTrans" cxnId="{F5F05DBD-AD13-4DDB-8E04-D10A2F636232}">
      <dgm:prSet/>
      <dgm:spPr/>
      <dgm:t>
        <a:bodyPr/>
        <a:lstStyle/>
        <a:p>
          <a:endParaRPr lang="tr-TR"/>
        </a:p>
      </dgm:t>
    </dgm:pt>
    <dgm:pt modelId="{2E4CCF1B-6C17-4414-B5FE-BFE04CF0C530}" type="sibTrans" cxnId="{F5F05DBD-AD13-4DDB-8E04-D10A2F636232}">
      <dgm:prSet/>
      <dgm:spPr/>
      <dgm:t>
        <a:bodyPr/>
        <a:lstStyle/>
        <a:p>
          <a:endParaRPr lang="tr-TR"/>
        </a:p>
      </dgm:t>
    </dgm:pt>
    <dgm:pt modelId="{53361389-FF64-46F3-9307-C96643876DF8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748C96D5-5920-4CB9-8427-826679284DC0}" type="parTrans" cxnId="{41AC4E70-3081-4D4D-9A25-F77EA27F1F91}">
      <dgm:prSet/>
      <dgm:spPr/>
      <dgm:t>
        <a:bodyPr/>
        <a:lstStyle/>
        <a:p>
          <a:endParaRPr lang="tr-TR"/>
        </a:p>
      </dgm:t>
    </dgm:pt>
    <dgm:pt modelId="{41D32E20-581A-4DFA-974D-8C015F46FDAF}" type="sibTrans" cxnId="{41AC4E70-3081-4D4D-9A25-F77EA27F1F91}">
      <dgm:prSet/>
      <dgm:spPr/>
      <dgm:t>
        <a:bodyPr/>
        <a:lstStyle/>
        <a:p>
          <a:endParaRPr lang="tr-TR"/>
        </a:p>
      </dgm:t>
    </dgm:pt>
    <dgm:pt modelId="{35903F4C-A546-4618-B3B0-CD491F77FEF5}">
      <dgm:prSet phldrT="[Metin]"/>
      <dgm:spPr/>
      <dgm:t>
        <a:bodyPr/>
        <a:lstStyle/>
        <a:p>
          <a:r>
            <a:rPr lang="tr-TR" dirty="0"/>
            <a:t>Sözcük bilgisini destekler.</a:t>
          </a:r>
        </a:p>
      </dgm:t>
    </dgm:pt>
    <dgm:pt modelId="{5E203DF4-28D9-490A-B92B-AF1D199C7C95}" type="parTrans" cxnId="{E9CAE703-078E-4A5E-A914-30445571689E}">
      <dgm:prSet/>
      <dgm:spPr/>
      <dgm:t>
        <a:bodyPr/>
        <a:lstStyle/>
        <a:p>
          <a:endParaRPr lang="tr-TR"/>
        </a:p>
      </dgm:t>
    </dgm:pt>
    <dgm:pt modelId="{2CB9A4F8-8B87-4322-9513-A4060CBEDD82}" type="sibTrans" cxnId="{E9CAE703-078E-4A5E-A914-30445571689E}">
      <dgm:prSet/>
      <dgm:spPr/>
      <dgm:t>
        <a:bodyPr/>
        <a:lstStyle/>
        <a:p>
          <a:endParaRPr lang="tr-TR"/>
        </a:p>
      </dgm:t>
    </dgm:pt>
    <dgm:pt modelId="{3A7818EA-E2EB-4E25-B3B4-0CB62DADD611}" type="pres">
      <dgm:prSet presAssocID="{19B07ECD-731F-488D-B1A5-3A1FCDB3FBA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361E541-4C34-4520-88C5-4805D5F73F8F}" type="pres">
      <dgm:prSet presAssocID="{F848E777-0024-4092-BD76-09094C1C68C9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0890C-FF74-42B4-983B-7970210F67D8}" type="pres">
      <dgm:prSet presAssocID="{F848E777-0024-4092-BD76-09094C1C68C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330A94-0AE3-4B81-9A75-B42FE17B6517}" type="pres">
      <dgm:prSet presAssocID="{6B2A1A01-A583-4204-A361-58245215AE6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9A2048-B075-49B4-ACA9-0F2C7D627BAF}" type="pres">
      <dgm:prSet presAssocID="{6B2A1A01-A583-4204-A361-58245215AE63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BE25-8C9B-403E-89B4-9F0AEDD5377A}" type="pres">
      <dgm:prSet presAssocID="{53361389-FF64-46F3-9307-C96643876DF8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04B30F-0FA2-46A3-94AE-2811F2E1BB7A}" type="pres">
      <dgm:prSet presAssocID="{53361389-FF64-46F3-9307-C96643876DF8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0AC4CEC-4021-491F-8EAE-09F1D46848EF}" type="presOf" srcId="{6B2A1A01-A583-4204-A361-58245215AE63}" destId="{BB330A94-0AE3-4B81-9A75-B42FE17B6517}" srcOrd="0" destOrd="0" presId="urn:microsoft.com/office/officeart/2009/3/layout/IncreasingArrowsProcess"/>
    <dgm:cxn modelId="{4F8914D9-0885-4CD6-99E0-A976A624AAAD}" type="presOf" srcId="{9E618C8C-46A9-4C2F-AE6A-B9FCAB589CA2}" destId="{4750890C-FF74-42B4-983B-7970210F67D8}" srcOrd="0" destOrd="0" presId="urn:microsoft.com/office/officeart/2009/3/layout/IncreasingArrowsProcess"/>
    <dgm:cxn modelId="{34CD755F-B379-4942-ADC0-8AB5FA11EBB6}" type="presOf" srcId="{6FE1F7C6-7377-4C15-B54B-40C519053B5F}" destId="{9E9A2048-B075-49B4-ACA9-0F2C7D627BAF}" srcOrd="0" destOrd="0" presId="urn:microsoft.com/office/officeart/2009/3/layout/IncreasingArrowsProcess"/>
    <dgm:cxn modelId="{0CC209A7-ACD0-43F8-99E2-7D7D3A56CBB1}" type="presOf" srcId="{19B07ECD-731F-488D-B1A5-3A1FCDB3FBA8}" destId="{3A7818EA-E2EB-4E25-B3B4-0CB62DADD611}" srcOrd="0" destOrd="0" presId="urn:microsoft.com/office/officeart/2009/3/layout/IncreasingArrowsProcess"/>
    <dgm:cxn modelId="{80165532-F0BF-486D-A8DF-0309BE3C4234}" srcId="{F848E777-0024-4092-BD76-09094C1C68C9}" destId="{9E618C8C-46A9-4C2F-AE6A-B9FCAB589CA2}" srcOrd="0" destOrd="0" parTransId="{51DA8876-3555-4A75-94A7-829821FED745}" sibTransId="{B6639DF0-509F-4D35-8928-7054E59F7ED9}"/>
    <dgm:cxn modelId="{525344DE-F67A-4BD3-AC4C-72289CA09CE1}" srcId="{19B07ECD-731F-488D-B1A5-3A1FCDB3FBA8}" destId="{F848E777-0024-4092-BD76-09094C1C68C9}" srcOrd="0" destOrd="0" parTransId="{0CE0CE21-335F-43BC-8D26-5373C367C3B9}" sibTransId="{5C54BA52-391E-4592-B5C9-2002571804CC}"/>
    <dgm:cxn modelId="{9D783530-210C-4ACB-8FA5-4D1C1DC55B92}" type="presOf" srcId="{53361389-FF64-46F3-9307-C96643876DF8}" destId="{B66EBE25-8C9B-403E-89B4-9F0AEDD5377A}" srcOrd="0" destOrd="0" presId="urn:microsoft.com/office/officeart/2009/3/layout/IncreasingArrowsProcess"/>
    <dgm:cxn modelId="{DA7654DF-9E3A-4C6E-88A1-D664A4898DAD}" type="presOf" srcId="{35903F4C-A546-4618-B3B0-CD491F77FEF5}" destId="{8704B30F-0FA2-46A3-94AE-2811F2E1BB7A}" srcOrd="0" destOrd="0" presId="urn:microsoft.com/office/officeart/2009/3/layout/IncreasingArrowsProcess"/>
    <dgm:cxn modelId="{E9CAE703-078E-4A5E-A914-30445571689E}" srcId="{53361389-FF64-46F3-9307-C96643876DF8}" destId="{35903F4C-A546-4618-B3B0-CD491F77FEF5}" srcOrd="0" destOrd="0" parTransId="{5E203DF4-28D9-490A-B92B-AF1D199C7C95}" sibTransId="{2CB9A4F8-8B87-4322-9513-A4060CBEDD82}"/>
    <dgm:cxn modelId="{F5F05DBD-AD13-4DDB-8E04-D10A2F636232}" srcId="{6B2A1A01-A583-4204-A361-58245215AE63}" destId="{6FE1F7C6-7377-4C15-B54B-40C519053B5F}" srcOrd="0" destOrd="0" parTransId="{4BEF626E-56B6-4F81-8053-546161D98BAF}" sibTransId="{2E4CCF1B-6C17-4414-B5FE-BFE04CF0C530}"/>
    <dgm:cxn modelId="{C4C94C89-C03E-4FF9-BC0D-8430D4D465D8}" srcId="{19B07ECD-731F-488D-B1A5-3A1FCDB3FBA8}" destId="{6B2A1A01-A583-4204-A361-58245215AE63}" srcOrd="1" destOrd="0" parTransId="{F07A95C4-FEE5-4379-94AF-64F4AEF70445}" sibTransId="{DFEDED63-2DF0-4D45-A92D-60FA7451BA9E}"/>
    <dgm:cxn modelId="{41AC4E70-3081-4D4D-9A25-F77EA27F1F91}" srcId="{19B07ECD-731F-488D-B1A5-3A1FCDB3FBA8}" destId="{53361389-FF64-46F3-9307-C96643876DF8}" srcOrd="2" destOrd="0" parTransId="{748C96D5-5920-4CB9-8427-826679284DC0}" sibTransId="{41D32E20-581A-4DFA-974D-8C015F46FDAF}"/>
    <dgm:cxn modelId="{86F762EA-2964-4409-8B0E-10FCBD44BBE8}" type="presOf" srcId="{F848E777-0024-4092-BD76-09094C1C68C9}" destId="{C361E541-4C34-4520-88C5-4805D5F73F8F}" srcOrd="0" destOrd="0" presId="urn:microsoft.com/office/officeart/2009/3/layout/IncreasingArrowsProcess"/>
    <dgm:cxn modelId="{DD0286DB-656E-4FB6-961C-C4100736082B}" type="presParOf" srcId="{3A7818EA-E2EB-4E25-B3B4-0CB62DADD611}" destId="{C361E541-4C34-4520-88C5-4805D5F73F8F}" srcOrd="0" destOrd="0" presId="urn:microsoft.com/office/officeart/2009/3/layout/IncreasingArrowsProcess"/>
    <dgm:cxn modelId="{E7D0E3E1-7014-4AA7-84AE-293DA2F9662C}" type="presParOf" srcId="{3A7818EA-E2EB-4E25-B3B4-0CB62DADD611}" destId="{4750890C-FF74-42B4-983B-7970210F67D8}" srcOrd="1" destOrd="0" presId="urn:microsoft.com/office/officeart/2009/3/layout/IncreasingArrowsProcess"/>
    <dgm:cxn modelId="{4CDF7F97-ECA2-41F1-BF9A-62991BB6C778}" type="presParOf" srcId="{3A7818EA-E2EB-4E25-B3B4-0CB62DADD611}" destId="{BB330A94-0AE3-4B81-9A75-B42FE17B6517}" srcOrd="2" destOrd="0" presId="urn:microsoft.com/office/officeart/2009/3/layout/IncreasingArrowsProcess"/>
    <dgm:cxn modelId="{F7E2036E-2278-468F-8B02-1AE901D6754E}" type="presParOf" srcId="{3A7818EA-E2EB-4E25-B3B4-0CB62DADD611}" destId="{9E9A2048-B075-49B4-ACA9-0F2C7D627BAF}" srcOrd="3" destOrd="0" presId="urn:microsoft.com/office/officeart/2009/3/layout/IncreasingArrowsProcess"/>
    <dgm:cxn modelId="{E882B6BE-1835-4264-8E60-D6BEC9F63FE5}" type="presParOf" srcId="{3A7818EA-E2EB-4E25-B3B4-0CB62DADD611}" destId="{B66EBE25-8C9B-403E-89B4-9F0AEDD5377A}" srcOrd="4" destOrd="0" presId="urn:microsoft.com/office/officeart/2009/3/layout/IncreasingArrowsProcess"/>
    <dgm:cxn modelId="{DB707C36-75BB-4EC5-A089-FB8D93055794}" type="presParOf" srcId="{3A7818EA-E2EB-4E25-B3B4-0CB62DADD611}" destId="{8704B30F-0FA2-46A3-94AE-2811F2E1BB7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B07ECD-731F-488D-B1A5-3A1FCDB3FBA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F848E777-0024-4092-BD76-09094C1C68C9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0CE0CE21-335F-43BC-8D26-5373C367C3B9}" type="parTrans" cxnId="{525344DE-F67A-4BD3-AC4C-72289CA09CE1}">
      <dgm:prSet/>
      <dgm:spPr/>
      <dgm:t>
        <a:bodyPr/>
        <a:lstStyle/>
        <a:p>
          <a:endParaRPr lang="tr-TR"/>
        </a:p>
      </dgm:t>
    </dgm:pt>
    <dgm:pt modelId="{5C54BA52-391E-4592-B5C9-2002571804CC}" type="sibTrans" cxnId="{525344DE-F67A-4BD3-AC4C-72289CA09CE1}">
      <dgm:prSet/>
      <dgm:spPr/>
      <dgm:t>
        <a:bodyPr/>
        <a:lstStyle/>
        <a:p>
          <a:endParaRPr lang="tr-TR"/>
        </a:p>
      </dgm:t>
    </dgm:pt>
    <dgm:pt modelId="{9E618C8C-46A9-4C2F-AE6A-B9FCAB589CA2}">
      <dgm:prSet phldrT="[Metin]" custT="1"/>
      <dgm:spPr/>
      <dgm:t>
        <a:bodyPr/>
        <a:lstStyle/>
        <a:p>
          <a:r>
            <a:rPr lang="tr-TR" sz="2900" dirty="0"/>
            <a:t>İlişkilendirme</a:t>
          </a:r>
        </a:p>
        <a:p>
          <a:r>
            <a:rPr lang="tr-TR" sz="3600" b="1" dirty="0"/>
            <a:t>(</a:t>
          </a:r>
          <a:r>
            <a:rPr lang="tr-TR" sz="3600" b="1" dirty="0" err="1"/>
            <a:t>Distancing</a:t>
          </a:r>
          <a:r>
            <a:rPr lang="tr-TR" sz="3600" b="1" dirty="0"/>
            <a:t>)</a:t>
          </a:r>
        </a:p>
      </dgm:t>
    </dgm:pt>
    <dgm:pt modelId="{51DA8876-3555-4A75-94A7-829821FED745}" type="parTrans" cxnId="{80165532-F0BF-486D-A8DF-0309BE3C4234}">
      <dgm:prSet/>
      <dgm:spPr/>
      <dgm:t>
        <a:bodyPr/>
        <a:lstStyle/>
        <a:p>
          <a:endParaRPr lang="tr-TR"/>
        </a:p>
      </dgm:t>
    </dgm:pt>
    <dgm:pt modelId="{B6639DF0-509F-4D35-8928-7054E59F7ED9}" type="sibTrans" cxnId="{80165532-F0BF-486D-A8DF-0309BE3C4234}">
      <dgm:prSet/>
      <dgm:spPr/>
      <dgm:t>
        <a:bodyPr/>
        <a:lstStyle/>
        <a:p>
          <a:endParaRPr lang="tr-TR"/>
        </a:p>
      </dgm:t>
    </dgm:pt>
    <dgm:pt modelId="{6B2A1A01-A583-4204-A361-58245215AE63}">
      <dgm:prSet phldrT="[Metin]"/>
      <dgm:spPr/>
      <dgm:t>
        <a:bodyPr/>
        <a:lstStyle/>
        <a:p>
          <a:r>
            <a:rPr lang="tr-TR" dirty="0"/>
            <a:t>KULLANILIŞI</a:t>
          </a:r>
        </a:p>
      </dgm:t>
    </dgm:pt>
    <dgm:pt modelId="{F07A95C4-FEE5-4379-94AF-64F4AEF70445}" type="parTrans" cxnId="{C4C94C89-C03E-4FF9-BC0D-8430D4D465D8}">
      <dgm:prSet/>
      <dgm:spPr/>
      <dgm:t>
        <a:bodyPr/>
        <a:lstStyle/>
        <a:p>
          <a:endParaRPr lang="tr-TR"/>
        </a:p>
      </dgm:t>
    </dgm:pt>
    <dgm:pt modelId="{DFEDED63-2DF0-4D45-A92D-60FA7451BA9E}" type="sibTrans" cxnId="{C4C94C89-C03E-4FF9-BC0D-8430D4D465D8}">
      <dgm:prSet/>
      <dgm:spPr/>
      <dgm:t>
        <a:bodyPr/>
        <a:lstStyle/>
        <a:p>
          <a:endParaRPr lang="tr-TR"/>
        </a:p>
      </dgm:t>
    </dgm:pt>
    <dgm:pt modelId="{6FE1F7C6-7377-4C15-B54B-40C519053B5F}">
      <dgm:prSet phldrT="[Metin]"/>
      <dgm:spPr/>
      <dgm:t>
        <a:bodyPr/>
        <a:lstStyle/>
        <a:p>
          <a:r>
            <a:rPr lang="tr-TR" dirty="0"/>
            <a:t>Öyküyü kendi yaşamından bir şeyler ile ilişkilendirmesi istenir.</a:t>
          </a:r>
        </a:p>
      </dgm:t>
    </dgm:pt>
    <dgm:pt modelId="{4BEF626E-56B6-4F81-8053-546161D98BAF}" type="parTrans" cxnId="{F5F05DBD-AD13-4DDB-8E04-D10A2F636232}">
      <dgm:prSet/>
      <dgm:spPr/>
      <dgm:t>
        <a:bodyPr/>
        <a:lstStyle/>
        <a:p>
          <a:endParaRPr lang="tr-TR"/>
        </a:p>
      </dgm:t>
    </dgm:pt>
    <dgm:pt modelId="{2E4CCF1B-6C17-4414-B5FE-BFE04CF0C530}" type="sibTrans" cxnId="{F5F05DBD-AD13-4DDB-8E04-D10A2F636232}">
      <dgm:prSet/>
      <dgm:spPr/>
      <dgm:t>
        <a:bodyPr/>
        <a:lstStyle/>
        <a:p>
          <a:endParaRPr lang="tr-TR"/>
        </a:p>
      </dgm:t>
    </dgm:pt>
    <dgm:pt modelId="{53361389-FF64-46F3-9307-C96643876DF8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748C96D5-5920-4CB9-8427-826679284DC0}" type="parTrans" cxnId="{41AC4E70-3081-4D4D-9A25-F77EA27F1F91}">
      <dgm:prSet/>
      <dgm:spPr/>
      <dgm:t>
        <a:bodyPr/>
        <a:lstStyle/>
        <a:p>
          <a:endParaRPr lang="tr-TR"/>
        </a:p>
      </dgm:t>
    </dgm:pt>
    <dgm:pt modelId="{41D32E20-581A-4DFA-974D-8C015F46FDAF}" type="sibTrans" cxnId="{41AC4E70-3081-4D4D-9A25-F77EA27F1F91}">
      <dgm:prSet/>
      <dgm:spPr/>
      <dgm:t>
        <a:bodyPr/>
        <a:lstStyle/>
        <a:p>
          <a:endParaRPr lang="tr-TR"/>
        </a:p>
      </dgm:t>
    </dgm:pt>
    <dgm:pt modelId="{35903F4C-A546-4618-B3B0-CD491F77FEF5}">
      <dgm:prSet phldrT="[Metin]"/>
      <dgm:spPr/>
      <dgm:t>
        <a:bodyPr/>
        <a:lstStyle/>
        <a:p>
          <a:r>
            <a:rPr lang="tr-TR" dirty="0"/>
            <a:t>Dili kullanmak için fırsatlar oluşur.</a:t>
          </a:r>
        </a:p>
      </dgm:t>
    </dgm:pt>
    <dgm:pt modelId="{5E203DF4-28D9-490A-B92B-AF1D199C7C95}" type="parTrans" cxnId="{E9CAE703-078E-4A5E-A914-30445571689E}">
      <dgm:prSet/>
      <dgm:spPr/>
      <dgm:t>
        <a:bodyPr/>
        <a:lstStyle/>
        <a:p>
          <a:endParaRPr lang="tr-TR"/>
        </a:p>
      </dgm:t>
    </dgm:pt>
    <dgm:pt modelId="{2CB9A4F8-8B87-4322-9513-A4060CBEDD82}" type="sibTrans" cxnId="{E9CAE703-078E-4A5E-A914-30445571689E}">
      <dgm:prSet/>
      <dgm:spPr/>
      <dgm:t>
        <a:bodyPr/>
        <a:lstStyle/>
        <a:p>
          <a:endParaRPr lang="tr-TR"/>
        </a:p>
      </dgm:t>
    </dgm:pt>
    <dgm:pt modelId="{3A7818EA-E2EB-4E25-B3B4-0CB62DADD611}" type="pres">
      <dgm:prSet presAssocID="{19B07ECD-731F-488D-B1A5-3A1FCDB3FBA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361E541-4C34-4520-88C5-4805D5F73F8F}" type="pres">
      <dgm:prSet presAssocID="{F848E777-0024-4092-BD76-09094C1C68C9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0890C-FF74-42B4-983B-7970210F67D8}" type="pres">
      <dgm:prSet presAssocID="{F848E777-0024-4092-BD76-09094C1C68C9}" presName="childText1" presStyleLbl="solidAlignAcc1" presStyleIdx="0" presStyleCnt="3" custLinFactNeighborY="-9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330A94-0AE3-4B81-9A75-B42FE17B6517}" type="pres">
      <dgm:prSet presAssocID="{6B2A1A01-A583-4204-A361-58245215AE6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9A2048-B075-49B4-ACA9-0F2C7D627BAF}" type="pres">
      <dgm:prSet presAssocID="{6B2A1A01-A583-4204-A361-58245215AE63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BE25-8C9B-403E-89B4-9F0AEDD5377A}" type="pres">
      <dgm:prSet presAssocID="{53361389-FF64-46F3-9307-C96643876DF8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704B30F-0FA2-46A3-94AE-2811F2E1BB7A}" type="pres">
      <dgm:prSet presAssocID="{53361389-FF64-46F3-9307-C96643876DF8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0AC4CEC-4021-491F-8EAE-09F1D46848EF}" type="presOf" srcId="{6B2A1A01-A583-4204-A361-58245215AE63}" destId="{BB330A94-0AE3-4B81-9A75-B42FE17B6517}" srcOrd="0" destOrd="0" presId="urn:microsoft.com/office/officeart/2009/3/layout/IncreasingArrowsProcess"/>
    <dgm:cxn modelId="{4F8914D9-0885-4CD6-99E0-A976A624AAAD}" type="presOf" srcId="{9E618C8C-46A9-4C2F-AE6A-B9FCAB589CA2}" destId="{4750890C-FF74-42B4-983B-7970210F67D8}" srcOrd="0" destOrd="0" presId="urn:microsoft.com/office/officeart/2009/3/layout/IncreasingArrowsProcess"/>
    <dgm:cxn modelId="{34CD755F-B379-4942-ADC0-8AB5FA11EBB6}" type="presOf" srcId="{6FE1F7C6-7377-4C15-B54B-40C519053B5F}" destId="{9E9A2048-B075-49B4-ACA9-0F2C7D627BAF}" srcOrd="0" destOrd="0" presId="urn:microsoft.com/office/officeart/2009/3/layout/IncreasingArrowsProcess"/>
    <dgm:cxn modelId="{0CC209A7-ACD0-43F8-99E2-7D7D3A56CBB1}" type="presOf" srcId="{19B07ECD-731F-488D-B1A5-3A1FCDB3FBA8}" destId="{3A7818EA-E2EB-4E25-B3B4-0CB62DADD611}" srcOrd="0" destOrd="0" presId="urn:microsoft.com/office/officeart/2009/3/layout/IncreasingArrowsProcess"/>
    <dgm:cxn modelId="{80165532-F0BF-486D-A8DF-0309BE3C4234}" srcId="{F848E777-0024-4092-BD76-09094C1C68C9}" destId="{9E618C8C-46A9-4C2F-AE6A-B9FCAB589CA2}" srcOrd="0" destOrd="0" parTransId="{51DA8876-3555-4A75-94A7-829821FED745}" sibTransId="{B6639DF0-509F-4D35-8928-7054E59F7ED9}"/>
    <dgm:cxn modelId="{525344DE-F67A-4BD3-AC4C-72289CA09CE1}" srcId="{19B07ECD-731F-488D-B1A5-3A1FCDB3FBA8}" destId="{F848E777-0024-4092-BD76-09094C1C68C9}" srcOrd="0" destOrd="0" parTransId="{0CE0CE21-335F-43BC-8D26-5373C367C3B9}" sibTransId="{5C54BA52-391E-4592-B5C9-2002571804CC}"/>
    <dgm:cxn modelId="{9D783530-210C-4ACB-8FA5-4D1C1DC55B92}" type="presOf" srcId="{53361389-FF64-46F3-9307-C96643876DF8}" destId="{B66EBE25-8C9B-403E-89B4-9F0AEDD5377A}" srcOrd="0" destOrd="0" presId="urn:microsoft.com/office/officeart/2009/3/layout/IncreasingArrowsProcess"/>
    <dgm:cxn modelId="{DA7654DF-9E3A-4C6E-88A1-D664A4898DAD}" type="presOf" srcId="{35903F4C-A546-4618-B3B0-CD491F77FEF5}" destId="{8704B30F-0FA2-46A3-94AE-2811F2E1BB7A}" srcOrd="0" destOrd="0" presId="urn:microsoft.com/office/officeart/2009/3/layout/IncreasingArrowsProcess"/>
    <dgm:cxn modelId="{E9CAE703-078E-4A5E-A914-30445571689E}" srcId="{53361389-FF64-46F3-9307-C96643876DF8}" destId="{35903F4C-A546-4618-B3B0-CD491F77FEF5}" srcOrd="0" destOrd="0" parTransId="{5E203DF4-28D9-490A-B92B-AF1D199C7C95}" sibTransId="{2CB9A4F8-8B87-4322-9513-A4060CBEDD82}"/>
    <dgm:cxn modelId="{F5F05DBD-AD13-4DDB-8E04-D10A2F636232}" srcId="{6B2A1A01-A583-4204-A361-58245215AE63}" destId="{6FE1F7C6-7377-4C15-B54B-40C519053B5F}" srcOrd="0" destOrd="0" parTransId="{4BEF626E-56B6-4F81-8053-546161D98BAF}" sibTransId="{2E4CCF1B-6C17-4414-B5FE-BFE04CF0C530}"/>
    <dgm:cxn modelId="{C4C94C89-C03E-4FF9-BC0D-8430D4D465D8}" srcId="{19B07ECD-731F-488D-B1A5-3A1FCDB3FBA8}" destId="{6B2A1A01-A583-4204-A361-58245215AE63}" srcOrd="1" destOrd="0" parTransId="{F07A95C4-FEE5-4379-94AF-64F4AEF70445}" sibTransId="{DFEDED63-2DF0-4D45-A92D-60FA7451BA9E}"/>
    <dgm:cxn modelId="{41AC4E70-3081-4D4D-9A25-F77EA27F1F91}" srcId="{19B07ECD-731F-488D-B1A5-3A1FCDB3FBA8}" destId="{53361389-FF64-46F3-9307-C96643876DF8}" srcOrd="2" destOrd="0" parTransId="{748C96D5-5920-4CB9-8427-826679284DC0}" sibTransId="{41D32E20-581A-4DFA-974D-8C015F46FDAF}"/>
    <dgm:cxn modelId="{86F762EA-2964-4409-8B0E-10FCBD44BBE8}" type="presOf" srcId="{F848E777-0024-4092-BD76-09094C1C68C9}" destId="{C361E541-4C34-4520-88C5-4805D5F73F8F}" srcOrd="0" destOrd="0" presId="urn:microsoft.com/office/officeart/2009/3/layout/IncreasingArrowsProcess"/>
    <dgm:cxn modelId="{DD0286DB-656E-4FB6-961C-C4100736082B}" type="presParOf" srcId="{3A7818EA-E2EB-4E25-B3B4-0CB62DADD611}" destId="{C361E541-4C34-4520-88C5-4805D5F73F8F}" srcOrd="0" destOrd="0" presId="urn:microsoft.com/office/officeart/2009/3/layout/IncreasingArrowsProcess"/>
    <dgm:cxn modelId="{E7D0E3E1-7014-4AA7-84AE-293DA2F9662C}" type="presParOf" srcId="{3A7818EA-E2EB-4E25-B3B4-0CB62DADD611}" destId="{4750890C-FF74-42B4-983B-7970210F67D8}" srcOrd="1" destOrd="0" presId="urn:microsoft.com/office/officeart/2009/3/layout/IncreasingArrowsProcess"/>
    <dgm:cxn modelId="{4CDF7F97-ECA2-41F1-BF9A-62991BB6C778}" type="presParOf" srcId="{3A7818EA-E2EB-4E25-B3B4-0CB62DADD611}" destId="{BB330A94-0AE3-4B81-9A75-B42FE17B6517}" srcOrd="2" destOrd="0" presId="urn:microsoft.com/office/officeart/2009/3/layout/IncreasingArrowsProcess"/>
    <dgm:cxn modelId="{F7E2036E-2278-468F-8B02-1AE901D6754E}" type="presParOf" srcId="{3A7818EA-E2EB-4E25-B3B4-0CB62DADD611}" destId="{9E9A2048-B075-49B4-ACA9-0F2C7D627BAF}" srcOrd="3" destOrd="0" presId="urn:microsoft.com/office/officeart/2009/3/layout/IncreasingArrowsProcess"/>
    <dgm:cxn modelId="{E882B6BE-1835-4264-8E60-D6BEC9F63FE5}" type="presParOf" srcId="{3A7818EA-E2EB-4E25-B3B4-0CB62DADD611}" destId="{B66EBE25-8C9B-403E-89B4-9F0AEDD5377A}" srcOrd="4" destOrd="0" presId="urn:microsoft.com/office/officeart/2009/3/layout/IncreasingArrowsProcess"/>
    <dgm:cxn modelId="{DB707C36-75BB-4EC5-A089-FB8D93055794}" type="presParOf" srcId="{3A7818EA-E2EB-4E25-B3B4-0CB62DADD611}" destId="{8704B30F-0FA2-46A3-94AE-2811F2E1BB7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D67F08-DFC6-4A03-87AE-D0B1E03901DD}" type="doc">
      <dgm:prSet loTypeId="urn:microsoft.com/office/officeart/2005/8/layout/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E5BB41FC-8B74-45CD-B742-BF2577A84E95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A1B91983-86D3-4A0E-987B-2F32BD7310DD}" type="parTrans" cxnId="{7B7D6955-75F0-4E41-BE35-437547411655}">
      <dgm:prSet/>
      <dgm:spPr/>
      <dgm:t>
        <a:bodyPr/>
        <a:lstStyle/>
        <a:p>
          <a:endParaRPr lang="tr-TR"/>
        </a:p>
      </dgm:t>
    </dgm:pt>
    <dgm:pt modelId="{317A70E6-B403-4EF4-94AD-871C50F9DBF7}" type="sibTrans" cxnId="{7B7D6955-75F0-4E41-BE35-437547411655}">
      <dgm:prSet/>
      <dgm:spPr/>
      <dgm:t>
        <a:bodyPr/>
        <a:lstStyle/>
        <a:p>
          <a:endParaRPr lang="tr-TR"/>
        </a:p>
      </dgm:t>
    </dgm:pt>
    <dgm:pt modelId="{BD76C3D5-52CD-4044-A3EC-35F3421D891E}">
      <dgm:prSet phldrT="[Metin]"/>
      <dgm:spPr/>
      <dgm:t>
        <a:bodyPr/>
        <a:lstStyle/>
        <a:p>
          <a:r>
            <a:rPr lang="tr-TR" dirty="0"/>
            <a:t>KULLANILIŞ</a:t>
          </a:r>
        </a:p>
      </dgm:t>
    </dgm:pt>
    <dgm:pt modelId="{E8114339-250A-447A-89E4-E28AE7127424}" type="parTrans" cxnId="{338B7DC0-9FEA-4935-B40E-14A967361ED9}">
      <dgm:prSet/>
      <dgm:spPr/>
      <dgm:t>
        <a:bodyPr/>
        <a:lstStyle/>
        <a:p>
          <a:endParaRPr lang="tr-TR"/>
        </a:p>
      </dgm:t>
    </dgm:pt>
    <dgm:pt modelId="{B24B5B92-47AE-43E4-986E-BFD0F4C034D4}" type="sibTrans" cxnId="{338B7DC0-9FEA-4935-B40E-14A967361ED9}">
      <dgm:prSet/>
      <dgm:spPr/>
      <dgm:t>
        <a:bodyPr/>
        <a:lstStyle/>
        <a:p>
          <a:endParaRPr lang="tr-TR"/>
        </a:p>
      </dgm:t>
    </dgm:pt>
    <dgm:pt modelId="{D7616EE3-9976-4858-8B5F-718BC65AF824}">
      <dgm:prSet phldrT="[Metin]" custT="1"/>
      <dgm:spPr/>
      <dgm:t>
        <a:bodyPr/>
        <a:lstStyle/>
        <a:p>
          <a:r>
            <a:rPr lang="tr-TR" sz="1400" dirty="0"/>
            <a:t>Resimdeki bir nesneyi isimlendirmesi/ öyküdeki karakterler hakkında sorular</a:t>
          </a:r>
        </a:p>
      </dgm:t>
    </dgm:pt>
    <dgm:pt modelId="{93889A1A-AF01-4488-8C77-6D04E9B2424B}" type="parTrans" cxnId="{EA63A92C-DDFF-47AB-B5B3-800C230000F6}">
      <dgm:prSet/>
      <dgm:spPr/>
      <dgm:t>
        <a:bodyPr/>
        <a:lstStyle/>
        <a:p>
          <a:endParaRPr lang="tr-TR"/>
        </a:p>
      </dgm:t>
    </dgm:pt>
    <dgm:pt modelId="{00CF62F3-85C6-4130-B9A4-21340EA12624}" type="sibTrans" cxnId="{EA63A92C-DDFF-47AB-B5B3-800C230000F6}">
      <dgm:prSet/>
      <dgm:spPr/>
      <dgm:t>
        <a:bodyPr/>
        <a:lstStyle/>
        <a:p>
          <a:endParaRPr lang="tr-TR"/>
        </a:p>
      </dgm:t>
    </dgm:pt>
    <dgm:pt modelId="{A03E1530-D92C-4200-89F1-3668F8B66CCA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23482998-6B2A-488C-B606-B0A3FA9D30B1}" type="parTrans" cxnId="{F2F00EEC-783B-4702-A261-5B047CC13603}">
      <dgm:prSet/>
      <dgm:spPr/>
      <dgm:t>
        <a:bodyPr/>
        <a:lstStyle/>
        <a:p>
          <a:endParaRPr lang="tr-TR"/>
        </a:p>
      </dgm:t>
    </dgm:pt>
    <dgm:pt modelId="{4270C097-CB6E-4642-8E28-C28DBFF594D8}" type="sibTrans" cxnId="{F2F00EEC-783B-4702-A261-5B047CC13603}">
      <dgm:prSet/>
      <dgm:spPr/>
      <dgm:t>
        <a:bodyPr/>
        <a:lstStyle/>
        <a:p>
          <a:endParaRPr lang="tr-TR"/>
        </a:p>
      </dgm:t>
    </dgm:pt>
    <dgm:pt modelId="{8B57EA27-C715-4EB1-85EC-6943F6018045}">
      <dgm:prSet phldrT="[Metin]" custT="1"/>
      <dgm:spPr/>
      <dgm:t>
        <a:bodyPr/>
        <a:lstStyle/>
        <a:p>
          <a:r>
            <a:rPr lang="tr-TR" sz="1400" dirty="0"/>
            <a:t>Dikkati ve sözcük bilgisini artırır.</a:t>
          </a:r>
        </a:p>
      </dgm:t>
    </dgm:pt>
    <dgm:pt modelId="{6FA1A5AC-C183-4BF9-BC25-784E48F9AA59}" type="parTrans" cxnId="{F3B5276C-A187-4B1C-8900-97F78DE7024E}">
      <dgm:prSet/>
      <dgm:spPr/>
      <dgm:t>
        <a:bodyPr/>
        <a:lstStyle/>
        <a:p>
          <a:endParaRPr lang="tr-TR"/>
        </a:p>
      </dgm:t>
    </dgm:pt>
    <dgm:pt modelId="{0B43BB0C-FCBC-4E71-AC49-D448AF897F8E}" type="sibTrans" cxnId="{F3B5276C-A187-4B1C-8900-97F78DE7024E}">
      <dgm:prSet/>
      <dgm:spPr/>
      <dgm:t>
        <a:bodyPr/>
        <a:lstStyle/>
        <a:p>
          <a:endParaRPr lang="tr-TR"/>
        </a:p>
      </dgm:t>
    </dgm:pt>
    <dgm:pt modelId="{94028F7A-9BA2-4835-AF19-0A2CD7C1DED3}">
      <dgm:prSet phldrT="[Metin]"/>
      <dgm:spPr/>
      <dgm:t>
        <a:bodyPr/>
        <a:lstStyle/>
        <a:p>
          <a:endParaRPr lang="tr-TR" sz="1600" dirty="0"/>
        </a:p>
      </dgm:t>
    </dgm:pt>
    <dgm:pt modelId="{FA7CAA6B-2349-4D39-9DDC-CF9E5408625B}" type="parTrans" cxnId="{B7733351-7D96-4154-9B43-FB6D80F7AC05}">
      <dgm:prSet/>
      <dgm:spPr/>
      <dgm:t>
        <a:bodyPr/>
        <a:lstStyle/>
        <a:p>
          <a:endParaRPr lang="tr-TR"/>
        </a:p>
      </dgm:t>
    </dgm:pt>
    <dgm:pt modelId="{C88A697E-CDED-4555-848D-80F4A40B1370}" type="sibTrans" cxnId="{B7733351-7D96-4154-9B43-FB6D80F7AC05}">
      <dgm:prSet/>
      <dgm:spPr/>
      <dgm:t>
        <a:bodyPr/>
        <a:lstStyle/>
        <a:p>
          <a:endParaRPr lang="tr-TR"/>
        </a:p>
      </dgm:t>
    </dgm:pt>
    <dgm:pt modelId="{976DB3C7-BEA8-4ECB-B174-3ECB806C2766}">
      <dgm:prSet phldrT="[Metin]" custT="1"/>
      <dgm:spPr/>
      <dgm:t>
        <a:bodyPr/>
        <a:lstStyle/>
        <a:p>
          <a:r>
            <a:rPr lang="tr-TR" sz="1400" dirty="0"/>
            <a:t>Öyküye ilgiyi sağlar.</a:t>
          </a:r>
        </a:p>
      </dgm:t>
    </dgm:pt>
    <dgm:pt modelId="{9F1C1968-7090-4558-AE75-1A4C346C95D4}" type="parTrans" cxnId="{AB34C407-2649-4D3D-9413-510D026304C8}">
      <dgm:prSet/>
      <dgm:spPr/>
      <dgm:t>
        <a:bodyPr/>
        <a:lstStyle/>
        <a:p>
          <a:endParaRPr lang="tr-TR"/>
        </a:p>
      </dgm:t>
    </dgm:pt>
    <dgm:pt modelId="{159B0E90-B523-4309-B9A6-9640978FD46E}" type="sibTrans" cxnId="{AB34C407-2649-4D3D-9413-510D026304C8}">
      <dgm:prSet/>
      <dgm:spPr/>
      <dgm:t>
        <a:bodyPr/>
        <a:lstStyle/>
        <a:p>
          <a:endParaRPr lang="tr-TR"/>
        </a:p>
      </dgm:t>
    </dgm:pt>
    <dgm:pt modelId="{B1EAF8AE-383E-4707-BDFB-5192B143DCA5}">
      <dgm:prSet phldrT="[Metin]" custT="1"/>
      <dgm:spPr/>
      <dgm:t>
        <a:bodyPr/>
        <a:lstStyle/>
        <a:p>
          <a:r>
            <a:rPr lang="tr-TR" sz="1600" dirty="0"/>
            <a:t>Başlat</a:t>
          </a:r>
          <a:r>
            <a:rPr lang="tr-TR" sz="2000" b="1" dirty="0"/>
            <a:t>(</a:t>
          </a:r>
          <a:r>
            <a:rPr lang="tr-TR" sz="2000" b="1" dirty="0" err="1"/>
            <a:t>Prompt</a:t>
          </a:r>
          <a:r>
            <a:rPr lang="tr-TR" sz="2000" b="1" dirty="0"/>
            <a:t>)</a:t>
          </a:r>
          <a:endParaRPr lang="tr-TR" sz="1600" b="1" dirty="0"/>
        </a:p>
      </dgm:t>
    </dgm:pt>
    <dgm:pt modelId="{647CB857-9E89-4D43-AC4E-A07334AC4936}" type="sibTrans" cxnId="{5DEC496A-ABDD-4FA0-A65E-D3B587B6CF26}">
      <dgm:prSet/>
      <dgm:spPr/>
      <dgm:t>
        <a:bodyPr/>
        <a:lstStyle/>
        <a:p>
          <a:endParaRPr lang="tr-TR"/>
        </a:p>
      </dgm:t>
    </dgm:pt>
    <dgm:pt modelId="{9809277D-939F-4CDB-8C96-8E88FBCC4B32}" type="parTrans" cxnId="{5DEC496A-ABDD-4FA0-A65E-D3B587B6CF26}">
      <dgm:prSet/>
      <dgm:spPr/>
      <dgm:t>
        <a:bodyPr/>
        <a:lstStyle/>
        <a:p>
          <a:endParaRPr lang="tr-TR"/>
        </a:p>
      </dgm:t>
    </dgm:pt>
    <dgm:pt modelId="{17F9F97A-E580-4257-829E-D70EBE86EF32}" type="pres">
      <dgm:prSet presAssocID="{71D67F08-DFC6-4A03-87AE-D0B1E03901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AE4C6E-9396-49DA-9417-6F4F88740E53}" type="pres">
      <dgm:prSet presAssocID="{E5BB41FC-8B74-45CD-B742-BF2577A84E95}" presName="composite" presStyleCnt="0"/>
      <dgm:spPr/>
    </dgm:pt>
    <dgm:pt modelId="{3A02E61C-4F48-4AE8-91EB-5857FBEB7D20}" type="pres">
      <dgm:prSet presAssocID="{E5BB41FC-8B74-45CD-B742-BF2577A84E9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F1229C-B9CB-4B5A-9F73-175E7E0B1D0D}" type="pres">
      <dgm:prSet presAssocID="{E5BB41FC-8B74-45CD-B742-BF2577A84E95}" presName="parSh" presStyleLbl="node1" presStyleIdx="0" presStyleCnt="3"/>
      <dgm:spPr/>
      <dgm:t>
        <a:bodyPr/>
        <a:lstStyle/>
        <a:p>
          <a:endParaRPr lang="tr-TR"/>
        </a:p>
      </dgm:t>
    </dgm:pt>
    <dgm:pt modelId="{66359776-B7C2-4781-9FA1-236EEFC3BF74}" type="pres">
      <dgm:prSet presAssocID="{E5BB41FC-8B74-45CD-B742-BF2577A84E95}" presName="desTx" presStyleLbl="fgAcc1" presStyleIdx="0" presStyleCnt="3" custScaleX="120902" custLinFactNeighborY="-6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DB6DCA-B69D-4518-9FAB-555F0267DCB0}" type="pres">
      <dgm:prSet presAssocID="{317A70E6-B403-4EF4-94AD-871C50F9DBF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1D8F7CB-BB5D-46A3-9A50-3781E9239ACD}" type="pres">
      <dgm:prSet presAssocID="{317A70E6-B403-4EF4-94AD-871C50F9DBF7}" presName="connTx" presStyleLbl="sibTrans2D1" presStyleIdx="0" presStyleCnt="2"/>
      <dgm:spPr/>
      <dgm:t>
        <a:bodyPr/>
        <a:lstStyle/>
        <a:p>
          <a:endParaRPr lang="tr-TR"/>
        </a:p>
      </dgm:t>
    </dgm:pt>
    <dgm:pt modelId="{9A2F82BF-DE5E-496F-87DF-340C27773C98}" type="pres">
      <dgm:prSet presAssocID="{BD76C3D5-52CD-4044-A3EC-35F3421D891E}" presName="composite" presStyleCnt="0"/>
      <dgm:spPr/>
    </dgm:pt>
    <dgm:pt modelId="{FA3D63CE-DA8A-4578-A001-E68A27CCC468}" type="pres">
      <dgm:prSet presAssocID="{BD76C3D5-52CD-4044-A3EC-35F3421D89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9B2E6E-B613-423D-897D-BA670E3E98F2}" type="pres">
      <dgm:prSet presAssocID="{BD76C3D5-52CD-4044-A3EC-35F3421D891E}" presName="parSh" presStyleLbl="node1" presStyleIdx="1" presStyleCnt="3"/>
      <dgm:spPr/>
      <dgm:t>
        <a:bodyPr/>
        <a:lstStyle/>
        <a:p>
          <a:endParaRPr lang="tr-TR"/>
        </a:p>
      </dgm:t>
    </dgm:pt>
    <dgm:pt modelId="{58F8F39B-033D-4F10-9D0E-1C8BEEF128AD}" type="pres">
      <dgm:prSet presAssocID="{BD76C3D5-52CD-4044-A3EC-35F3421D891E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5B3E6E-1149-45EF-9E66-3FC3AFF28526}" type="pres">
      <dgm:prSet presAssocID="{B24B5B92-47AE-43E4-986E-BFD0F4C034D4}" presName="sibTrans" presStyleLbl="sibTrans2D1" presStyleIdx="1" presStyleCnt="2"/>
      <dgm:spPr/>
      <dgm:t>
        <a:bodyPr/>
        <a:lstStyle/>
        <a:p>
          <a:endParaRPr lang="tr-TR"/>
        </a:p>
      </dgm:t>
    </dgm:pt>
    <dgm:pt modelId="{4F45D04C-824A-4B71-B8EE-B8CADC039437}" type="pres">
      <dgm:prSet presAssocID="{B24B5B92-47AE-43E4-986E-BFD0F4C034D4}" presName="connTx" presStyleLbl="sibTrans2D1" presStyleIdx="1" presStyleCnt="2"/>
      <dgm:spPr/>
      <dgm:t>
        <a:bodyPr/>
        <a:lstStyle/>
        <a:p>
          <a:endParaRPr lang="tr-TR"/>
        </a:p>
      </dgm:t>
    </dgm:pt>
    <dgm:pt modelId="{3E78D064-1EE5-46D6-9576-7588B3241D81}" type="pres">
      <dgm:prSet presAssocID="{A03E1530-D92C-4200-89F1-3668F8B66CCA}" presName="composite" presStyleCnt="0"/>
      <dgm:spPr/>
    </dgm:pt>
    <dgm:pt modelId="{3E83046C-6F3F-4F23-AB23-B154A24D86A2}" type="pres">
      <dgm:prSet presAssocID="{A03E1530-D92C-4200-89F1-3668F8B66CC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98F6A2-0EBE-4128-8D45-3EB5D6E16D55}" type="pres">
      <dgm:prSet presAssocID="{A03E1530-D92C-4200-89F1-3668F8B66CCA}" presName="parSh" presStyleLbl="node1" presStyleIdx="2" presStyleCnt="3"/>
      <dgm:spPr/>
      <dgm:t>
        <a:bodyPr/>
        <a:lstStyle/>
        <a:p>
          <a:endParaRPr lang="tr-TR"/>
        </a:p>
      </dgm:t>
    </dgm:pt>
    <dgm:pt modelId="{511E7AE6-95A1-45B7-9EE5-30A128F95A56}" type="pres">
      <dgm:prSet presAssocID="{A03E1530-D92C-4200-89F1-3668F8B66CCA}" presName="desTx" presStyleLbl="fgAcc1" presStyleIdx="2" presStyleCnt="3" custLinFactNeighborX="-566" custLinFactNeighborY="-76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920538E-8274-41C4-8F67-B8AC886F41A7}" type="presOf" srcId="{D7616EE3-9976-4858-8B5F-718BC65AF824}" destId="{58F8F39B-033D-4F10-9D0E-1C8BEEF128AD}" srcOrd="0" destOrd="0" presId="urn:microsoft.com/office/officeart/2005/8/layout/process3"/>
    <dgm:cxn modelId="{AB34C407-2649-4D3D-9413-510D026304C8}" srcId="{A03E1530-D92C-4200-89F1-3668F8B66CCA}" destId="{976DB3C7-BEA8-4ECB-B174-3ECB806C2766}" srcOrd="1" destOrd="0" parTransId="{9F1C1968-7090-4558-AE75-1A4C346C95D4}" sibTransId="{159B0E90-B523-4309-B9A6-9640978FD46E}"/>
    <dgm:cxn modelId="{684AF278-334B-412E-A0B9-45E061FD3D30}" type="presOf" srcId="{94028F7A-9BA2-4835-AF19-0A2CD7C1DED3}" destId="{66359776-B7C2-4781-9FA1-236EEFC3BF74}" srcOrd="0" destOrd="0" presId="urn:microsoft.com/office/officeart/2005/8/layout/process3"/>
    <dgm:cxn modelId="{338B7DC0-9FEA-4935-B40E-14A967361ED9}" srcId="{71D67F08-DFC6-4A03-87AE-D0B1E03901DD}" destId="{BD76C3D5-52CD-4044-A3EC-35F3421D891E}" srcOrd="1" destOrd="0" parTransId="{E8114339-250A-447A-89E4-E28AE7127424}" sibTransId="{B24B5B92-47AE-43E4-986E-BFD0F4C034D4}"/>
    <dgm:cxn modelId="{51E36954-88B5-4BE8-A065-8346EABF4AF8}" type="presOf" srcId="{317A70E6-B403-4EF4-94AD-871C50F9DBF7}" destId="{10DB6DCA-B69D-4518-9FAB-555F0267DCB0}" srcOrd="0" destOrd="0" presId="urn:microsoft.com/office/officeart/2005/8/layout/process3"/>
    <dgm:cxn modelId="{D2A3D1A1-E6CD-464D-942D-2BFB997C4F6F}" type="presOf" srcId="{B24B5B92-47AE-43E4-986E-BFD0F4C034D4}" destId="{4F45D04C-824A-4B71-B8EE-B8CADC039437}" srcOrd="1" destOrd="0" presId="urn:microsoft.com/office/officeart/2005/8/layout/process3"/>
    <dgm:cxn modelId="{D60A7819-6140-4DB5-AB94-05DB1556EDFF}" type="presOf" srcId="{E5BB41FC-8B74-45CD-B742-BF2577A84E95}" destId="{3A02E61C-4F48-4AE8-91EB-5857FBEB7D20}" srcOrd="0" destOrd="0" presId="urn:microsoft.com/office/officeart/2005/8/layout/process3"/>
    <dgm:cxn modelId="{93108BEB-F712-4859-B310-B27BD3FDA700}" type="presOf" srcId="{E5BB41FC-8B74-45CD-B742-BF2577A84E95}" destId="{43F1229C-B9CB-4B5A-9F73-175E7E0B1D0D}" srcOrd="1" destOrd="0" presId="urn:microsoft.com/office/officeart/2005/8/layout/process3"/>
    <dgm:cxn modelId="{F2F00EEC-783B-4702-A261-5B047CC13603}" srcId="{71D67F08-DFC6-4A03-87AE-D0B1E03901DD}" destId="{A03E1530-D92C-4200-89F1-3668F8B66CCA}" srcOrd="2" destOrd="0" parTransId="{23482998-6B2A-488C-B606-B0A3FA9D30B1}" sibTransId="{4270C097-CB6E-4642-8E28-C28DBFF594D8}"/>
    <dgm:cxn modelId="{B7733351-7D96-4154-9B43-FB6D80F7AC05}" srcId="{E5BB41FC-8B74-45CD-B742-BF2577A84E95}" destId="{94028F7A-9BA2-4835-AF19-0A2CD7C1DED3}" srcOrd="0" destOrd="0" parTransId="{FA7CAA6B-2349-4D39-9DDC-CF9E5408625B}" sibTransId="{C88A697E-CDED-4555-848D-80F4A40B1370}"/>
    <dgm:cxn modelId="{4D2BC19A-7F4B-41D8-A7AB-FF92ACABE7F4}" type="presOf" srcId="{BD76C3D5-52CD-4044-A3EC-35F3421D891E}" destId="{FA3D63CE-DA8A-4578-A001-E68A27CCC468}" srcOrd="0" destOrd="0" presId="urn:microsoft.com/office/officeart/2005/8/layout/process3"/>
    <dgm:cxn modelId="{F3B5276C-A187-4B1C-8900-97F78DE7024E}" srcId="{A03E1530-D92C-4200-89F1-3668F8B66CCA}" destId="{8B57EA27-C715-4EB1-85EC-6943F6018045}" srcOrd="0" destOrd="0" parTransId="{6FA1A5AC-C183-4BF9-BC25-784E48F9AA59}" sibTransId="{0B43BB0C-FCBC-4E71-AC49-D448AF897F8E}"/>
    <dgm:cxn modelId="{2D01B382-9623-4712-B8C7-547794C5A666}" type="presOf" srcId="{A03E1530-D92C-4200-89F1-3668F8B66CCA}" destId="{1F98F6A2-0EBE-4128-8D45-3EB5D6E16D55}" srcOrd="1" destOrd="0" presId="urn:microsoft.com/office/officeart/2005/8/layout/process3"/>
    <dgm:cxn modelId="{2BAC9C1F-8E74-463A-826C-BE563873D215}" type="presOf" srcId="{317A70E6-B403-4EF4-94AD-871C50F9DBF7}" destId="{11D8F7CB-BB5D-46A3-9A50-3781E9239ACD}" srcOrd="1" destOrd="0" presId="urn:microsoft.com/office/officeart/2005/8/layout/process3"/>
    <dgm:cxn modelId="{F01D23DA-FEE6-4A8B-9EE6-B6E3334E3441}" type="presOf" srcId="{71D67F08-DFC6-4A03-87AE-D0B1E03901DD}" destId="{17F9F97A-E580-4257-829E-D70EBE86EF32}" srcOrd="0" destOrd="0" presId="urn:microsoft.com/office/officeart/2005/8/layout/process3"/>
    <dgm:cxn modelId="{7486ECF0-7CA3-44B6-9E15-F6532DBA6CFF}" type="presOf" srcId="{BD76C3D5-52CD-4044-A3EC-35F3421D891E}" destId="{AE9B2E6E-B613-423D-897D-BA670E3E98F2}" srcOrd="1" destOrd="0" presId="urn:microsoft.com/office/officeart/2005/8/layout/process3"/>
    <dgm:cxn modelId="{1FDF0F8B-861E-45AB-9B7E-8D0C320850A6}" type="presOf" srcId="{976DB3C7-BEA8-4ECB-B174-3ECB806C2766}" destId="{511E7AE6-95A1-45B7-9EE5-30A128F95A56}" srcOrd="0" destOrd="1" presId="urn:microsoft.com/office/officeart/2005/8/layout/process3"/>
    <dgm:cxn modelId="{5C8B65EC-6E54-478C-A9A1-7566B72D2D2B}" type="presOf" srcId="{B24B5B92-47AE-43E4-986E-BFD0F4C034D4}" destId="{BB5B3E6E-1149-45EF-9E66-3FC3AFF28526}" srcOrd="0" destOrd="0" presId="urn:microsoft.com/office/officeart/2005/8/layout/process3"/>
    <dgm:cxn modelId="{BB9DDF0A-7422-4E01-9654-8EE5694984D7}" type="presOf" srcId="{8B57EA27-C715-4EB1-85EC-6943F6018045}" destId="{511E7AE6-95A1-45B7-9EE5-30A128F95A56}" srcOrd="0" destOrd="0" presId="urn:microsoft.com/office/officeart/2005/8/layout/process3"/>
    <dgm:cxn modelId="{5DEC496A-ABDD-4FA0-A65E-D3B587B6CF26}" srcId="{E5BB41FC-8B74-45CD-B742-BF2577A84E95}" destId="{B1EAF8AE-383E-4707-BDFB-5192B143DCA5}" srcOrd="1" destOrd="0" parTransId="{9809277D-939F-4CDB-8C96-8E88FBCC4B32}" sibTransId="{647CB857-9E89-4D43-AC4E-A07334AC4936}"/>
    <dgm:cxn modelId="{49E7121F-686F-43BC-87F1-E220141DCB58}" type="presOf" srcId="{B1EAF8AE-383E-4707-BDFB-5192B143DCA5}" destId="{66359776-B7C2-4781-9FA1-236EEFC3BF74}" srcOrd="0" destOrd="1" presId="urn:microsoft.com/office/officeart/2005/8/layout/process3"/>
    <dgm:cxn modelId="{E5A68054-DB1A-4D32-9BC1-281F7A2B7F44}" type="presOf" srcId="{A03E1530-D92C-4200-89F1-3668F8B66CCA}" destId="{3E83046C-6F3F-4F23-AB23-B154A24D86A2}" srcOrd="0" destOrd="0" presId="urn:microsoft.com/office/officeart/2005/8/layout/process3"/>
    <dgm:cxn modelId="{EA63A92C-DDFF-47AB-B5B3-800C230000F6}" srcId="{BD76C3D5-52CD-4044-A3EC-35F3421D891E}" destId="{D7616EE3-9976-4858-8B5F-718BC65AF824}" srcOrd="0" destOrd="0" parTransId="{93889A1A-AF01-4488-8C77-6D04E9B2424B}" sibTransId="{00CF62F3-85C6-4130-B9A4-21340EA12624}"/>
    <dgm:cxn modelId="{7B7D6955-75F0-4E41-BE35-437547411655}" srcId="{71D67F08-DFC6-4A03-87AE-D0B1E03901DD}" destId="{E5BB41FC-8B74-45CD-B742-BF2577A84E95}" srcOrd="0" destOrd="0" parTransId="{A1B91983-86D3-4A0E-987B-2F32BD7310DD}" sibTransId="{317A70E6-B403-4EF4-94AD-871C50F9DBF7}"/>
    <dgm:cxn modelId="{EFC605D9-36D6-4DE7-B261-70E5A4CE7F7E}" type="presParOf" srcId="{17F9F97A-E580-4257-829E-D70EBE86EF32}" destId="{83AE4C6E-9396-49DA-9417-6F4F88740E53}" srcOrd="0" destOrd="0" presId="urn:microsoft.com/office/officeart/2005/8/layout/process3"/>
    <dgm:cxn modelId="{1ABE3AF1-A48F-468D-994F-C1764C2EE512}" type="presParOf" srcId="{83AE4C6E-9396-49DA-9417-6F4F88740E53}" destId="{3A02E61C-4F48-4AE8-91EB-5857FBEB7D20}" srcOrd="0" destOrd="0" presId="urn:microsoft.com/office/officeart/2005/8/layout/process3"/>
    <dgm:cxn modelId="{613E86F5-9C40-4500-ADFF-83317F661675}" type="presParOf" srcId="{83AE4C6E-9396-49DA-9417-6F4F88740E53}" destId="{43F1229C-B9CB-4B5A-9F73-175E7E0B1D0D}" srcOrd="1" destOrd="0" presId="urn:microsoft.com/office/officeart/2005/8/layout/process3"/>
    <dgm:cxn modelId="{81496104-491C-475C-B537-710BA76D0461}" type="presParOf" srcId="{83AE4C6E-9396-49DA-9417-6F4F88740E53}" destId="{66359776-B7C2-4781-9FA1-236EEFC3BF74}" srcOrd="2" destOrd="0" presId="urn:microsoft.com/office/officeart/2005/8/layout/process3"/>
    <dgm:cxn modelId="{C2398518-EE61-4C80-B76D-5B96051C4AE1}" type="presParOf" srcId="{17F9F97A-E580-4257-829E-D70EBE86EF32}" destId="{10DB6DCA-B69D-4518-9FAB-555F0267DCB0}" srcOrd="1" destOrd="0" presId="urn:microsoft.com/office/officeart/2005/8/layout/process3"/>
    <dgm:cxn modelId="{16269DC2-34FB-4312-BADC-D803AA6ABB72}" type="presParOf" srcId="{10DB6DCA-B69D-4518-9FAB-555F0267DCB0}" destId="{11D8F7CB-BB5D-46A3-9A50-3781E9239ACD}" srcOrd="0" destOrd="0" presId="urn:microsoft.com/office/officeart/2005/8/layout/process3"/>
    <dgm:cxn modelId="{9B955C14-E1FB-4DC9-8CB1-59BC76A8765B}" type="presParOf" srcId="{17F9F97A-E580-4257-829E-D70EBE86EF32}" destId="{9A2F82BF-DE5E-496F-87DF-340C27773C98}" srcOrd="2" destOrd="0" presId="urn:microsoft.com/office/officeart/2005/8/layout/process3"/>
    <dgm:cxn modelId="{958BDB48-2008-4BFF-8A54-126A6096CBD0}" type="presParOf" srcId="{9A2F82BF-DE5E-496F-87DF-340C27773C98}" destId="{FA3D63CE-DA8A-4578-A001-E68A27CCC468}" srcOrd="0" destOrd="0" presId="urn:microsoft.com/office/officeart/2005/8/layout/process3"/>
    <dgm:cxn modelId="{7F9818BA-9376-4FBC-8D18-90CD2F7443D1}" type="presParOf" srcId="{9A2F82BF-DE5E-496F-87DF-340C27773C98}" destId="{AE9B2E6E-B613-423D-897D-BA670E3E98F2}" srcOrd="1" destOrd="0" presId="urn:microsoft.com/office/officeart/2005/8/layout/process3"/>
    <dgm:cxn modelId="{EE6D38F3-D305-4232-8844-725A8E8DC136}" type="presParOf" srcId="{9A2F82BF-DE5E-496F-87DF-340C27773C98}" destId="{58F8F39B-033D-4F10-9D0E-1C8BEEF128AD}" srcOrd="2" destOrd="0" presId="urn:microsoft.com/office/officeart/2005/8/layout/process3"/>
    <dgm:cxn modelId="{0B700459-3C09-400C-A3BC-BB47BD0CC708}" type="presParOf" srcId="{17F9F97A-E580-4257-829E-D70EBE86EF32}" destId="{BB5B3E6E-1149-45EF-9E66-3FC3AFF28526}" srcOrd="3" destOrd="0" presId="urn:microsoft.com/office/officeart/2005/8/layout/process3"/>
    <dgm:cxn modelId="{D7BDE746-ECA9-4B6E-9CC1-1F383C8F39B8}" type="presParOf" srcId="{BB5B3E6E-1149-45EF-9E66-3FC3AFF28526}" destId="{4F45D04C-824A-4B71-B8EE-B8CADC039437}" srcOrd="0" destOrd="0" presId="urn:microsoft.com/office/officeart/2005/8/layout/process3"/>
    <dgm:cxn modelId="{5C69831B-C180-4D92-AA44-1DA8AF80ACF2}" type="presParOf" srcId="{17F9F97A-E580-4257-829E-D70EBE86EF32}" destId="{3E78D064-1EE5-46D6-9576-7588B3241D81}" srcOrd="4" destOrd="0" presId="urn:microsoft.com/office/officeart/2005/8/layout/process3"/>
    <dgm:cxn modelId="{5330D1F9-53FE-42AD-8549-A4E498EB0EFF}" type="presParOf" srcId="{3E78D064-1EE5-46D6-9576-7588B3241D81}" destId="{3E83046C-6F3F-4F23-AB23-B154A24D86A2}" srcOrd="0" destOrd="0" presId="urn:microsoft.com/office/officeart/2005/8/layout/process3"/>
    <dgm:cxn modelId="{CF5DBF9D-8CBC-4D0A-A688-D6C36CF3AB4A}" type="presParOf" srcId="{3E78D064-1EE5-46D6-9576-7588B3241D81}" destId="{1F98F6A2-0EBE-4128-8D45-3EB5D6E16D55}" srcOrd="1" destOrd="0" presId="urn:microsoft.com/office/officeart/2005/8/layout/process3"/>
    <dgm:cxn modelId="{28D1753F-4825-4FB1-83EF-736C5F067537}" type="presParOf" srcId="{3E78D064-1EE5-46D6-9576-7588B3241D81}" destId="{511E7AE6-95A1-45B7-9EE5-30A128F95A5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1D67F08-DFC6-4A03-87AE-D0B1E03901DD}" type="doc">
      <dgm:prSet loTypeId="urn:microsoft.com/office/officeart/2005/8/layout/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E5BB41FC-8B74-45CD-B742-BF2577A84E95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A1B91983-86D3-4A0E-987B-2F32BD7310DD}" type="parTrans" cxnId="{7B7D6955-75F0-4E41-BE35-437547411655}">
      <dgm:prSet/>
      <dgm:spPr/>
      <dgm:t>
        <a:bodyPr/>
        <a:lstStyle/>
        <a:p>
          <a:endParaRPr lang="tr-TR"/>
        </a:p>
      </dgm:t>
    </dgm:pt>
    <dgm:pt modelId="{317A70E6-B403-4EF4-94AD-871C50F9DBF7}" type="sibTrans" cxnId="{7B7D6955-75F0-4E41-BE35-437547411655}">
      <dgm:prSet/>
      <dgm:spPr/>
      <dgm:t>
        <a:bodyPr/>
        <a:lstStyle/>
        <a:p>
          <a:endParaRPr lang="tr-TR"/>
        </a:p>
      </dgm:t>
    </dgm:pt>
    <dgm:pt modelId="{BD76C3D5-52CD-4044-A3EC-35F3421D891E}">
      <dgm:prSet phldrT="[Metin]"/>
      <dgm:spPr/>
      <dgm:t>
        <a:bodyPr/>
        <a:lstStyle/>
        <a:p>
          <a:r>
            <a:rPr lang="tr-TR" dirty="0"/>
            <a:t>KULLANILIŞ</a:t>
          </a:r>
        </a:p>
      </dgm:t>
    </dgm:pt>
    <dgm:pt modelId="{E8114339-250A-447A-89E4-E28AE7127424}" type="parTrans" cxnId="{338B7DC0-9FEA-4935-B40E-14A967361ED9}">
      <dgm:prSet/>
      <dgm:spPr/>
      <dgm:t>
        <a:bodyPr/>
        <a:lstStyle/>
        <a:p>
          <a:endParaRPr lang="tr-TR"/>
        </a:p>
      </dgm:t>
    </dgm:pt>
    <dgm:pt modelId="{B24B5B92-47AE-43E4-986E-BFD0F4C034D4}" type="sibTrans" cxnId="{338B7DC0-9FEA-4935-B40E-14A967361ED9}">
      <dgm:prSet/>
      <dgm:spPr/>
      <dgm:t>
        <a:bodyPr/>
        <a:lstStyle/>
        <a:p>
          <a:endParaRPr lang="tr-TR"/>
        </a:p>
      </dgm:t>
    </dgm:pt>
    <dgm:pt modelId="{D7616EE3-9976-4858-8B5F-718BC65AF824}">
      <dgm:prSet phldrT="[Metin]"/>
      <dgm:spPr/>
      <dgm:t>
        <a:bodyPr/>
        <a:lstStyle/>
        <a:p>
          <a:r>
            <a:rPr lang="tr-TR" dirty="0"/>
            <a:t>Cevabın doğruluğu değerlendirilir. Değilse yeni sözcüğün öğrenilebilmesi için gerekli bilgiler düşünülür.</a:t>
          </a:r>
        </a:p>
      </dgm:t>
    </dgm:pt>
    <dgm:pt modelId="{93889A1A-AF01-4488-8C77-6D04E9B2424B}" type="parTrans" cxnId="{EA63A92C-DDFF-47AB-B5B3-800C230000F6}">
      <dgm:prSet/>
      <dgm:spPr/>
      <dgm:t>
        <a:bodyPr/>
        <a:lstStyle/>
        <a:p>
          <a:endParaRPr lang="tr-TR"/>
        </a:p>
      </dgm:t>
    </dgm:pt>
    <dgm:pt modelId="{00CF62F3-85C6-4130-B9A4-21340EA12624}" type="sibTrans" cxnId="{EA63A92C-DDFF-47AB-B5B3-800C230000F6}">
      <dgm:prSet/>
      <dgm:spPr/>
      <dgm:t>
        <a:bodyPr/>
        <a:lstStyle/>
        <a:p>
          <a:endParaRPr lang="tr-TR"/>
        </a:p>
      </dgm:t>
    </dgm:pt>
    <dgm:pt modelId="{A03E1530-D92C-4200-89F1-3668F8B66CCA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23482998-6B2A-488C-B606-B0A3FA9D30B1}" type="parTrans" cxnId="{F2F00EEC-783B-4702-A261-5B047CC13603}">
      <dgm:prSet/>
      <dgm:spPr/>
      <dgm:t>
        <a:bodyPr/>
        <a:lstStyle/>
        <a:p>
          <a:endParaRPr lang="tr-TR"/>
        </a:p>
      </dgm:t>
    </dgm:pt>
    <dgm:pt modelId="{4270C097-CB6E-4642-8E28-C28DBFF594D8}" type="sibTrans" cxnId="{F2F00EEC-783B-4702-A261-5B047CC13603}">
      <dgm:prSet/>
      <dgm:spPr/>
      <dgm:t>
        <a:bodyPr/>
        <a:lstStyle/>
        <a:p>
          <a:endParaRPr lang="tr-TR"/>
        </a:p>
      </dgm:t>
    </dgm:pt>
    <dgm:pt modelId="{8B57EA27-C715-4EB1-85EC-6943F6018045}">
      <dgm:prSet phldrT="[Metin]"/>
      <dgm:spPr/>
      <dgm:t>
        <a:bodyPr/>
        <a:lstStyle/>
        <a:p>
          <a:r>
            <a:rPr lang="tr-TR" dirty="0"/>
            <a:t>Bireysel geribildirim ve daha fazla bilgi sağlanır.</a:t>
          </a:r>
        </a:p>
      </dgm:t>
    </dgm:pt>
    <dgm:pt modelId="{6FA1A5AC-C183-4BF9-BC25-784E48F9AA59}" type="parTrans" cxnId="{F3B5276C-A187-4B1C-8900-97F78DE7024E}">
      <dgm:prSet/>
      <dgm:spPr/>
      <dgm:t>
        <a:bodyPr/>
        <a:lstStyle/>
        <a:p>
          <a:endParaRPr lang="tr-TR"/>
        </a:p>
      </dgm:t>
    </dgm:pt>
    <dgm:pt modelId="{0B43BB0C-FCBC-4E71-AC49-D448AF897F8E}" type="sibTrans" cxnId="{F3B5276C-A187-4B1C-8900-97F78DE7024E}">
      <dgm:prSet/>
      <dgm:spPr/>
      <dgm:t>
        <a:bodyPr/>
        <a:lstStyle/>
        <a:p>
          <a:endParaRPr lang="tr-TR"/>
        </a:p>
      </dgm:t>
    </dgm:pt>
    <dgm:pt modelId="{94028F7A-9BA2-4835-AF19-0A2CD7C1DED3}">
      <dgm:prSet phldrT="[Metin]"/>
      <dgm:spPr/>
      <dgm:t>
        <a:bodyPr/>
        <a:lstStyle/>
        <a:p>
          <a:endParaRPr lang="tr-TR" sz="1900" dirty="0"/>
        </a:p>
      </dgm:t>
    </dgm:pt>
    <dgm:pt modelId="{FA7CAA6B-2349-4D39-9DDC-CF9E5408625B}" type="parTrans" cxnId="{B7733351-7D96-4154-9B43-FB6D80F7AC05}">
      <dgm:prSet/>
      <dgm:spPr/>
      <dgm:t>
        <a:bodyPr/>
        <a:lstStyle/>
        <a:p>
          <a:endParaRPr lang="tr-TR"/>
        </a:p>
      </dgm:t>
    </dgm:pt>
    <dgm:pt modelId="{C88A697E-CDED-4555-848D-80F4A40B1370}" type="sibTrans" cxnId="{B7733351-7D96-4154-9B43-FB6D80F7AC05}">
      <dgm:prSet/>
      <dgm:spPr/>
      <dgm:t>
        <a:bodyPr/>
        <a:lstStyle/>
        <a:p>
          <a:endParaRPr lang="tr-TR"/>
        </a:p>
      </dgm:t>
    </dgm:pt>
    <dgm:pt modelId="{2459972A-B97D-4660-BAAE-02761222744D}">
      <dgm:prSet phldrT="[Metin]" custT="1"/>
      <dgm:spPr/>
      <dgm:t>
        <a:bodyPr/>
        <a:lstStyle/>
        <a:p>
          <a:r>
            <a:rPr lang="tr-TR" sz="1900" dirty="0" smtClean="0"/>
            <a:t>Değerlendirme </a:t>
          </a:r>
          <a:r>
            <a:rPr lang="tr-TR" sz="2400" b="1" dirty="0"/>
            <a:t>(</a:t>
          </a:r>
          <a:r>
            <a:rPr lang="tr-TR" sz="2400" b="1" dirty="0" err="1"/>
            <a:t>Evaluate</a:t>
          </a:r>
          <a:r>
            <a:rPr lang="tr-TR" sz="2400" b="1" dirty="0"/>
            <a:t>)</a:t>
          </a:r>
        </a:p>
      </dgm:t>
    </dgm:pt>
    <dgm:pt modelId="{8821C7DC-B93A-439F-B7EC-24B19BD53EFF}" type="parTrans" cxnId="{0F76F981-E9E1-4FBA-94C3-252DCA4A0DAB}">
      <dgm:prSet/>
      <dgm:spPr/>
      <dgm:t>
        <a:bodyPr/>
        <a:lstStyle/>
        <a:p>
          <a:endParaRPr lang="tr-TR"/>
        </a:p>
      </dgm:t>
    </dgm:pt>
    <dgm:pt modelId="{1F5C4CD8-14BD-47BB-AEBB-41AA8EE0D26E}" type="sibTrans" cxnId="{0F76F981-E9E1-4FBA-94C3-252DCA4A0DAB}">
      <dgm:prSet/>
      <dgm:spPr/>
      <dgm:t>
        <a:bodyPr/>
        <a:lstStyle/>
        <a:p>
          <a:endParaRPr lang="tr-TR"/>
        </a:p>
      </dgm:t>
    </dgm:pt>
    <dgm:pt modelId="{17F9F97A-E580-4257-829E-D70EBE86EF32}" type="pres">
      <dgm:prSet presAssocID="{71D67F08-DFC6-4A03-87AE-D0B1E03901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AE4C6E-9396-49DA-9417-6F4F88740E53}" type="pres">
      <dgm:prSet presAssocID="{E5BB41FC-8B74-45CD-B742-BF2577A84E95}" presName="composite" presStyleCnt="0"/>
      <dgm:spPr/>
    </dgm:pt>
    <dgm:pt modelId="{3A02E61C-4F48-4AE8-91EB-5857FBEB7D20}" type="pres">
      <dgm:prSet presAssocID="{E5BB41FC-8B74-45CD-B742-BF2577A84E9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F1229C-B9CB-4B5A-9F73-175E7E0B1D0D}" type="pres">
      <dgm:prSet presAssocID="{E5BB41FC-8B74-45CD-B742-BF2577A84E95}" presName="parSh" presStyleLbl="node1" presStyleIdx="0" presStyleCnt="3"/>
      <dgm:spPr/>
      <dgm:t>
        <a:bodyPr/>
        <a:lstStyle/>
        <a:p>
          <a:endParaRPr lang="tr-TR"/>
        </a:p>
      </dgm:t>
    </dgm:pt>
    <dgm:pt modelId="{66359776-B7C2-4781-9FA1-236EEFC3BF74}" type="pres">
      <dgm:prSet presAssocID="{E5BB41FC-8B74-45CD-B742-BF2577A84E95}" presName="desTx" presStyleLbl="fgAcc1" presStyleIdx="0" presStyleCnt="3" custLinFactNeighborY="-6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DB6DCA-B69D-4518-9FAB-555F0267DCB0}" type="pres">
      <dgm:prSet presAssocID="{317A70E6-B403-4EF4-94AD-871C50F9DBF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1D8F7CB-BB5D-46A3-9A50-3781E9239ACD}" type="pres">
      <dgm:prSet presAssocID="{317A70E6-B403-4EF4-94AD-871C50F9DBF7}" presName="connTx" presStyleLbl="sibTrans2D1" presStyleIdx="0" presStyleCnt="2"/>
      <dgm:spPr/>
      <dgm:t>
        <a:bodyPr/>
        <a:lstStyle/>
        <a:p>
          <a:endParaRPr lang="tr-TR"/>
        </a:p>
      </dgm:t>
    </dgm:pt>
    <dgm:pt modelId="{9A2F82BF-DE5E-496F-87DF-340C27773C98}" type="pres">
      <dgm:prSet presAssocID="{BD76C3D5-52CD-4044-A3EC-35F3421D891E}" presName="composite" presStyleCnt="0"/>
      <dgm:spPr/>
    </dgm:pt>
    <dgm:pt modelId="{FA3D63CE-DA8A-4578-A001-E68A27CCC468}" type="pres">
      <dgm:prSet presAssocID="{BD76C3D5-52CD-4044-A3EC-35F3421D89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9B2E6E-B613-423D-897D-BA670E3E98F2}" type="pres">
      <dgm:prSet presAssocID="{BD76C3D5-52CD-4044-A3EC-35F3421D891E}" presName="parSh" presStyleLbl="node1" presStyleIdx="1" presStyleCnt="3"/>
      <dgm:spPr/>
      <dgm:t>
        <a:bodyPr/>
        <a:lstStyle/>
        <a:p>
          <a:endParaRPr lang="tr-TR"/>
        </a:p>
      </dgm:t>
    </dgm:pt>
    <dgm:pt modelId="{58F8F39B-033D-4F10-9D0E-1C8BEEF128AD}" type="pres">
      <dgm:prSet presAssocID="{BD76C3D5-52CD-4044-A3EC-35F3421D891E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5B3E6E-1149-45EF-9E66-3FC3AFF28526}" type="pres">
      <dgm:prSet presAssocID="{B24B5B92-47AE-43E4-986E-BFD0F4C034D4}" presName="sibTrans" presStyleLbl="sibTrans2D1" presStyleIdx="1" presStyleCnt="2"/>
      <dgm:spPr/>
      <dgm:t>
        <a:bodyPr/>
        <a:lstStyle/>
        <a:p>
          <a:endParaRPr lang="tr-TR"/>
        </a:p>
      </dgm:t>
    </dgm:pt>
    <dgm:pt modelId="{4F45D04C-824A-4B71-B8EE-B8CADC039437}" type="pres">
      <dgm:prSet presAssocID="{B24B5B92-47AE-43E4-986E-BFD0F4C034D4}" presName="connTx" presStyleLbl="sibTrans2D1" presStyleIdx="1" presStyleCnt="2"/>
      <dgm:spPr/>
      <dgm:t>
        <a:bodyPr/>
        <a:lstStyle/>
        <a:p>
          <a:endParaRPr lang="tr-TR"/>
        </a:p>
      </dgm:t>
    </dgm:pt>
    <dgm:pt modelId="{3E78D064-1EE5-46D6-9576-7588B3241D81}" type="pres">
      <dgm:prSet presAssocID="{A03E1530-D92C-4200-89F1-3668F8B66CCA}" presName="composite" presStyleCnt="0"/>
      <dgm:spPr/>
    </dgm:pt>
    <dgm:pt modelId="{3E83046C-6F3F-4F23-AB23-B154A24D86A2}" type="pres">
      <dgm:prSet presAssocID="{A03E1530-D92C-4200-89F1-3668F8B66CC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98F6A2-0EBE-4128-8D45-3EB5D6E16D55}" type="pres">
      <dgm:prSet presAssocID="{A03E1530-D92C-4200-89F1-3668F8B66CCA}" presName="parSh" presStyleLbl="node1" presStyleIdx="2" presStyleCnt="3"/>
      <dgm:spPr/>
      <dgm:t>
        <a:bodyPr/>
        <a:lstStyle/>
        <a:p>
          <a:endParaRPr lang="tr-TR"/>
        </a:p>
      </dgm:t>
    </dgm:pt>
    <dgm:pt modelId="{511E7AE6-95A1-45B7-9EE5-30A128F95A56}" type="pres">
      <dgm:prSet presAssocID="{A03E1530-D92C-4200-89F1-3668F8B66CCA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920538E-8274-41C4-8F67-B8AC886F41A7}" type="presOf" srcId="{D7616EE3-9976-4858-8B5F-718BC65AF824}" destId="{58F8F39B-033D-4F10-9D0E-1C8BEEF128AD}" srcOrd="0" destOrd="0" presId="urn:microsoft.com/office/officeart/2005/8/layout/process3"/>
    <dgm:cxn modelId="{684AF278-334B-412E-A0B9-45E061FD3D30}" type="presOf" srcId="{94028F7A-9BA2-4835-AF19-0A2CD7C1DED3}" destId="{66359776-B7C2-4781-9FA1-236EEFC3BF74}" srcOrd="0" destOrd="0" presId="urn:microsoft.com/office/officeart/2005/8/layout/process3"/>
    <dgm:cxn modelId="{338B7DC0-9FEA-4935-B40E-14A967361ED9}" srcId="{71D67F08-DFC6-4A03-87AE-D0B1E03901DD}" destId="{BD76C3D5-52CD-4044-A3EC-35F3421D891E}" srcOrd="1" destOrd="0" parTransId="{E8114339-250A-447A-89E4-E28AE7127424}" sibTransId="{B24B5B92-47AE-43E4-986E-BFD0F4C034D4}"/>
    <dgm:cxn modelId="{D48A220C-6225-4184-A578-2D1DC000A761}" type="presOf" srcId="{2459972A-B97D-4660-BAAE-02761222744D}" destId="{66359776-B7C2-4781-9FA1-236EEFC3BF74}" srcOrd="0" destOrd="1" presId="urn:microsoft.com/office/officeart/2005/8/layout/process3"/>
    <dgm:cxn modelId="{51E36954-88B5-4BE8-A065-8346EABF4AF8}" type="presOf" srcId="{317A70E6-B403-4EF4-94AD-871C50F9DBF7}" destId="{10DB6DCA-B69D-4518-9FAB-555F0267DCB0}" srcOrd="0" destOrd="0" presId="urn:microsoft.com/office/officeart/2005/8/layout/process3"/>
    <dgm:cxn modelId="{D2A3D1A1-E6CD-464D-942D-2BFB997C4F6F}" type="presOf" srcId="{B24B5B92-47AE-43E4-986E-BFD0F4C034D4}" destId="{4F45D04C-824A-4B71-B8EE-B8CADC039437}" srcOrd="1" destOrd="0" presId="urn:microsoft.com/office/officeart/2005/8/layout/process3"/>
    <dgm:cxn modelId="{D60A7819-6140-4DB5-AB94-05DB1556EDFF}" type="presOf" srcId="{E5BB41FC-8B74-45CD-B742-BF2577A84E95}" destId="{3A02E61C-4F48-4AE8-91EB-5857FBEB7D20}" srcOrd="0" destOrd="0" presId="urn:microsoft.com/office/officeart/2005/8/layout/process3"/>
    <dgm:cxn modelId="{93108BEB-F712-4859-B310-B27BD3FDA700}" type="presOf" srcId="{E5BB41FC-8B74-45CD-B742-BF2577A84E95}" destId="{43F1229C-B9CB-4B5A-9F73-175E7E0B1D0D}" srcOrd="1" destOrd="0" presId="urn:microsoft.com/office/officeart/2005/8/layout/process3"/>
    <dgm:cxn modelId="{F2F00EEC-783B-4702-A261-5B047CC13603}" srcId="{71D67F08-DFC6-4A03-87AE-D0B1E03901DD}" destId="{A03E1530-D92C-4200-89F1-3668F8B66CCA}" srcOrd="2" destOrd="0" parTransId="{23482998-6B2A-488C-B606-B0A3FA9D30B1}" sibTransId="{4270C097-CB6E-4642-8E28-C28DBFF594D8}"/>
    <dgm:cxn modelId="{B7733351-7D96-4154-9B43-FB6D80F7AC05}" srcId="{E5BB41FC-8B74-45CD-B742-BF2577A84E95}" destId="{94028F7A-9BA2-4835-AF19-0A2CD7C1DED3}" srcOrd="0" destOrd="0" parTransId="{FA7CAA6B-2349-4D39-9DDC-CF9E5408625B}" sibTransId="{C88A697E-CDED-4555-848D-80F4A40B1370}"/>
    <dgm:cxn modelId="{4D2BC19A-7F4B-41D8-A7AB-FF92ACABE7F4}" type="presOf" srcId="{BD76C3D5-52CD-4044-A3EC-35F3421D891E}" destId="{FA3D63CE-DA8A-4578-A001-E68A27CCC468}" srcOrd="0" destOrd="0" presId="urn:microsoft.com/office/officeart/2005/8/layout/process3"/>
    <dgm:cxn modelId="{F3B5276C-A187-4B1C-8900-97F78DE7024E}" srcId="{A03E1530-D92C-4200-89F1-3668F8B66CCA}" destId="{8B57EA27-C715-4EB1-85EC-6943F6018045}" srcOrd="0" destOrd="0" parTransId="{6FA1A5AC-C183-4BF9-BC25-784E48F9AA59}" sibTransId="{0B43BB0C-FCBC-4E71-AC49-D448AF897F8E}"/>
    <dgm:cxn modelId="{2D01B382-9623-4712-B8C7-547794C5A666}" type="presOf" srcId="{A03E1530-D92C-4200-89F1-3668F8B66CCA}" destId="{1F98F6A2-0EBE-4128-8D45-3EB5D6E16D55}" srcOrd="1" destOrd="0" presId="urn:microsoft.com/office/officeart/2005/8/layout/process3"/>
    <dgm:cxn modelId="{2BAC9C1F-8E74-463A-826C-BE563873D215}" type="presOf" srcId="{317A70E6-B403-4EF4-94AD-871C50F9DBF7}" destId="{11D8F7CB-BB5D-46A3-9A50-3781E9239ACD}" srcOrd="1" destOrd="0" presId="urn:microsoft.com/office/officeart/2005/8/layout/process3"/>
    <dgm:cxn modelId="{F01D23DA-FEE6-4A8B-9EE6-B6E3334E3441}" type="presOf" srcId="{71D67F08-DFC6-4A03-87AE-D0B1E03901DD}" destId="{17F9F97A-E580-4257-829E-D70EBE86EF32}" srcOrd="0" destOrd="0" presId="urn:microsoft.com/office/officeart/2005/8/layout/process3"/>
    <dgm:cxn modelId="{7486ECF0-7CA3-44B6-9E15-F6532DBA6CFF}" type="presOf" srcId="{BD76C3D5-52CD-4044-A3EC-35F3421D891E}" destId="{AE9B2E6E-B613-423D-897D-BA670E3E98F2}" srcOrd="1" destOrd="0" presId="urn:microsoft.com/office/officeart/2005/8/layout/process3"/>
    <dgm:cxn modelId="{0F76F981-E9E1-4FBA-94C3-252DCA4A0DAB}" srcId="{E5BB41FC-8B74-45CD-B742-BF2577A84E95}" destId="{2459972A-B97D-4660-BAAE-02761222744D}" srcOrd="1" destOrd="0" parTransId="{8821C7DC-B93A-439F-B7EC-24B19BD53EFF}" sibTransId="{1F5C4CD8-14BD-47BB-AEBB-41AA8EE0D26E}"/>
    <dgm:cxn modelId="{5C8B65EC-6E54-478C-A9A1-7566B72D2D2B}" type="presOf" srcId="{B24B5B92-47AE-43E4-986E-BFD0F4C034D4}" destId="{BB5B3E6E-1149-45EF-9E66-3FC3AFF28526}" srcOrd="0" destOrd="0" presId="urn:microsoft.com/office/officeart/2005/8/layout/process3"/>
    <dgm:cxn modelId="{BB9DDF0A-7422-4E01-9654-8EE5694984D7}" type="presOf" srcId="{8B57EA27-C715-4EB1-85EC-6943F6018045}" destId="{511E7AE6-95A1-45B7-9EE5-30A128F95A56}" srcOrd="0" destOrd="0" presId="urn:microsoft.com/office/officeart/2005/8/layout/process3"/>
    <dgm:cxn modelId="{EA63A92C-DDFF-47AB-B5B3-800C230000F6}" srcId="{BD76C3D5-52CD-4044-A3EC-35F3421D891E}" destId="{D7616EE3-9976-4858-8B5F-718BC65AF824}" srcOrd="0" destOrd="0" parTransId="{93889A1A-AF01-4488-8C77-6D04E9B2424B}" sibTransId="{00CF62F3-85C6-4130-B9A4-21340EA12624}"/>
    <dgm:cxn modelId="{E5A68054-DB1A-4D32-9BC1-281F7A2B7F44}" type="presOf" srcId="{A03E1530-D92C-4200-89F1-3668F8B66CCA}" destId="{3E83046C-6F3F-4F23-AB23-B154A24D86A2}" srcOrd="0" destOrd="0" presId="urn:microsoft.com/office/officeart/2005/8/layout/process3"/>
    <dgm:cxn modelId="{7B7D6955-75F0-4E41-BE35-437547411655}" srcId="{71D67F08-DFC6-4A03-87AE-D0B1E03901DD}" destId="{E5BB41FC-8B74-45CD-B742-BF2577A84E95}" srcOrd="0" destOrd="0" parTransId="{A1B91983-86D3-4A0E-987B-2F32BD7310DD}" sibTransId="{317A70E6-B403-4EF4-94AD-871C50F9DBF7}"/>
    <dgm:cxn modelId="{EFC605D9-36D6-4DE7-B261-70E5A4CE7F7E}" type="presParOf" srcId="{17F9F97A-E580-4257-829E-D70EBE86EF32}" destId="{83AE4C6E-9396-49DA-9417-6F4F88740E53}" srcOrd="0" destOrd="0" presId="urn:microsoft.com/office/officeart/2005/8/layout/process3"/>
    <dgm:cxn modelId="{1ABE3AF1-A48F-468D-994F-C1764C2EE512}" type="presParOf" srcId="{83AE4C6E-9396-49DA-9417-6F4F88740E53}" destId="{3A02E61C-4F48-4AE8-91EB-5857FBEB7D20}" srcOrd="0" destOrd="0" presId="urn:microsoft.com/office/officeart/2005/8/layout/process3"/>
    <dgm:cxn modelId="{613E86F5-9C40-4500-ADFF-83317F661675}" type="presParOf" srcId="{83AE4C6E-9396-49DA-9417-6F4F88740E53}" destId="{43F1229C-B9CB-4B5A-9F73-175E7E0B1D0D}" srcOrd="1" destOrd="0" presId="urn:microsoft.com/office/officeart/2005/8/layout/process3"/>
    <dgm:cxn modelId="{81496104-491C-475C-B537-710BA76D0461}" type="presParOf" srcId="{83AE4C6E-9396-49DA-9417-6F4F88740E53}" destId="{66359776-B7C2-4781-9FA1-236EEFC3BF74}" srcOrd="2" destOrd="0" presId="urn:microsoft.com/office/officeart/2005/8/layout/process3"/>
    <dgm:cxn modelId="{C2398518-EE61-4C80-B76D-5B96051C4AE1}" type="presParOf" srcId="{17F9F97A-E580-4257-829E-D70EBE86EF32}" destId="{10DB6DCA-B69D-4518-9FAB-555F0267DCB0}" srcOrd="1" destOrd="0" presId="urn:microsoft.com/office/officeart/2005/8/layout/process3"/>
    <dgm:cxn modelId="{16269DC2-34FB-4312-BADC-D803AA6ABB72}" type="presParOf" srcId="{10DB6DCA-B69D-4518-9FAB-555F0267DCB0}" destId="{11D8F7CB-BB5D-46A3-9A50-3781E9239ACD}" srcOrd="0" destOrd="0" presId="urn:microsoft.com/office/officeart/2005/8/layout/process3"/>
    <dgm:cxn modelId="{9B955C14-E1FB-4DC9-8CB1-59BC76A8765B}" type="presParOf" srcId="{17F9F97A-E580-4257-829E-D70EBE86EF32}" destId="{9A2F82BF-DE5E-496F-87DF-340C27773C98}" srcOrd="2" destOrd="0" presId="urn:microsoft.com/office/officeart/2005/8/layout/process3"/>
    <dgm:cxn modelId="{958BDB48-2008-4BFF-8A54-126A6096CBD0}" type="presParOf" srcId="{9A2F82BF-DE5E-496F-87DF-340C27773C98}" destId="{FA3D63CE-DA8A-4578-A001-E68A27CCC468}" srcOrd="0" destOrd="0" presId="urn:microsoft.com/office/officeart/2005/8/layout/process3"/>
    <dgm:cxn modelId="{7F9818BA-9376-4FBC-8D18-90CD2F7443D1}" type="presParOf" srcId="{9A2F82BF-DE5E-496F-87DF-340C27773C98}" destId="{AE9B2E6E-B613-423D-897D-BA670E3E98F2}" srcOrd="1" destOrd="0" presId="urn:microsoft.com/office/officeart/2005/8/layout/process3"/>
    <dgm:cxn modelId="{EE6D38F3-D305-4232-8844-725A8E8DC136}" type="presParOf" srcId="{9A2F82BF-DE5E-496F-87DF-340C27773C98}" destId="{58F8F39B-033D-4F10-9D0E-1C8BEEF128AD}" srcOrd="2" destOrd="0" presId="urn:microsoft.com/office/officeart/2005/8/layout/process3"/>
    <dgm:cxn modelId="{0B700459-3C09-400C-A3BC-BB47BD0CC708}" type="presParOf" srcId="{17F9F97A-E580-4257-829E-D70EBE86EF32}" destId="{BB5B3E6E-1149-45EF-9E66-3FC3AFF28526}" srcOrd="3" destOrd="0" presId="urn:microsoft.com/office/officeart/2005/8/layout/process3"/>
    <dgm:cxn modelId="{D7BDE746-ECA9-4B6E-9CC1-1F383C8F39B8}" type="presParOf" srcId="{BB5B3E6E-1149-45EF-9E66-3FC3AFF28526}" destId="{4F45D04C-824A-4B71-B8EE-B8CADC039437}" srcOrd="0" destOrd="0" presId="urn:microsoft.com/office/officeart/2005/8/layout/process3"/>
    <dgm:cxn modelId="{5C69831B-C180-4D92-AA44-1DA8AF80ACF2}" type="presParOf" srcId="{17F9F97A-E580-4257-829E-D70EBE86EF32}" destId="{3E78D064-1EE5-46D6-9576-7588B3241D81}" srcOrd="4" destOrd="0" presId="urn:microsoft.com/office/officeart/2005/8/layout/process3"/>
    <dgm:cxn modelId="{5330D1F9-53FE-42AD-8549-A4E498EB0EFF}" type="presParOf" srcId="{3E78D064-1EE5-46D6-9576-7588B3241D81}" destId="{3E83046C-6F3F-4F23-AB23-B154A24D86A2}" srcOrd="0" destOrd="0" presId="urn:microsoft.com/office/officeart/2005/8/layout/process3"/>
    <dgm:cxn modelId="{CF5DBF9D-8CBC-4D0A-A688-D6C36CF3AB4A}" type="presParOf" srcId="{3E78D064-1EE5-46D6-9576-7588B3241D81}" destId="{1F98F6A2-0EBE-4128-8D45-3EB5D6E16D55}" srcOrd="1" destOrd="0" presId="urn:microsoft.com/office/officeart/2005/8/layout/process3"/>
    <dgm:cxn modelId="{28D1753F-4825-4FB1-83EF-736C5F067537}" type="presParOf" srcId="{3E78D064-1EE5-46D6-9576-7588B3241D81}" destId="{511E7AE6-95A1-45B7-9EE5-30A128F95A5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D67F08-DFC6-4A03-87AE-D0B1E03901DD}" type="doc">
      <dgm:prSet loTypeId="urn:microsoft.com/office/officeart/2005/8/layout/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E5BB41FC-8B74-45CD-B742-BF2577A84E95}">
      <dgm:prSet phldrT="[Metin]"/>
      <dgm:spPr/>
      <dgm:t>
        <a:bodyPr/>
        <a:lstStyle/>
        <a:p>
          <a:r>
            <a:rPr lang="tr-TR" dirty="0"/>
            <a:t>TEKNİK</a:t>
          </a:r>
        </a:p>
      </dgm:t>
    </dgm:pt>
    <dgm:pt modelId="{A1B91983-86D3-4A0E-987B-2F32BD7310DD}" type="parTrans" cxnId="{7B7D6955-75F0-4E41-BE35-437547411655}">
      <dgm:prSet/>
      <dgm:spPr/>
      <dgm:t>
        <a:bodyPr/>
        <a:lstStyle/>
        <a:p>
          <a:endParaRPr lang="tr-TR"/>
        </a:p>
      </dgm:t>
    </dgm:pt>
    <dgm:pt modelId="{317A70E6-B403-4EF4-94AD-871C50F9DBF7}" type="sibTrans" cxnId="{7B7D6955-75F0-4E41-BE35-437547411655}">
      <dgm:prSet/>
      <dgm:spPr/>
      <dgm:t>
        <a:bodyPr/>
        <a:lstStyle/>
        <a:p>
          <a:endParaRPr lang="tr-TR"/>
        </a:p>
      </dgm:t>
    </dgm:pt>
    <dgm:pt modelId="{B1EAF8AE-383E-4707-BDFB-5192B143DCA5}">
      <dgm:prSet phldrT="[Metin]" custT="1"/>
      <dgm:spPr/>
      <dgm:t>
        <a:bodyPr/>
        <a:lstStyle/>
        <a:p>
          <a:r>
            <a:rPr lang="tr-TR" sz="1700" dirty="0"/>
            <a:t>Genişlet </a:t>
          </a:r>
          <a:r>
            <a:rPr lang="tr-TR" sz="2000" b="1" dirty="0"/>
            <a:t>(</a:t>
          </a:r>
          <a:r>
            <a:rPr lang="tr-TR" sz="2000" b="1" dirty="0" err="1"/>
            <a:t>Expand</a:t>
          </a:r>
          <a:r>
            <a:rPr lang="tr-TR" sz="2000" b="1" dirty="0"/>
            <a:t>)</a:t>
          </a:r>
        </a:p>
      </dgm:t>
    </dgm:pt>
    <dgm:pt modelId="{9809277D-939F-4CDB-8C96-8E88FBCC4B32}" type="parTrans" cxnId="{5DEC496A-ABDD-4FA0-A65E-D3B587B6CF26}">
      <dgm:prSet/>
      <dgm:spPr/>
      <dgm:t>
        <a:bodyPr/>
        <a:lstStyle/>
        <a:p>
          <a:endParaRPr lang="tr-TR"/>
        </a:p>
      </dgm:t>
    </dgm:pt>
    <dgm:pt modelId="{647CB857-9E89-4D43-AC4E-A07334AC4936}" type="sibTrans" cxnId="{5DEC496A-ABDD-4FA0-A65E-D3B587B6CF26}">
      <dgm:prSet/>
      <dgm:spPr/>
      <dgm:t>
        <a:bodyPr/>
        <a:lstStyle/>
        <a:p>
          <a:endParaRPr lang="tr-TR"/>
        </a:p>
      </dgm:t>
    </dgm:pt>
    <dgm:pt modelId="{BD76C3D5-52CD-4044-A3EC-35F3421D891E}">
      <dgm:prSet phldrT="[Metin]"/>
      <dgm:spPr/>
      <dgm:t>
        <a:bodyPr/>
        <a:lstStyle/>
        <a:p>
          <a:r>
            <a:rPr lang="tr-TR" dirty="0"/>
            <a:t>KULLANILIŞ</a:t>
          </a:r>
        </a:p>
      </dgm:t>
    </dgm:pt>
    <dgm:pt modelId="{E8114339-250A-447A-89E4-E28AE7127424}" type="parTrans" cxnId="{338B7DC0-9FEA-4935-B40E-14A967361ED9}">
      <dgm:prSet/>
      <dgm:spPr/>
      <dgm:t>
        <a:bodyPr/>
        <a:lstStyle/>
        <a:p>
          <a:endParaRPr lang="tr-TR"/>
        </a:p>
      </dgm:t>
    </dgm:pt>
    <dgm:pt modelId="{B24B5B92-47AE-43E4-986E-BFD0F4C034D4}" type="sibTrans" cxnId="{338B7DC0-9FEA-4935-B40E-14A967361ED9}">
      <dgm:prSet/>
      <dgm:spPr/>
      <dgm:t>
        <a:bodyPr/>
        <a:lstStyle/>
        <a:p>
          <a:endParaRPr lang="tr-TR"/>
        </a:p>
      </dgm:t>
    </dgm:pt>
    <dgm:pt modelId="{D7616EE3-9976-4858-8B5F-718BC65AF824}">
      <dgm:prSet phldrT="[Metin]" custT="1"/>
      <dgm:spPr/>
      <dgm:t>
        <a:bodyPr/>
        <a:lstStyle/>
        <a:p>
          <a:r>
            <a:rPr lang="tr-TR" sz="2400" dirty="0"/>
            <a:t>Yanıt birkaç sözcük daha eklenerek genişletilir.</a:t>
          </a:r>
        </a:p>
      </dgm:t>
    </dgm:pt>
    <dgm:pt modelId="{93889A1A-AF01-4488-8C77-6D04E9B2424B}" type="parTrans" cxnId="{EA63A92C-DDFF-47AB-B5B3-800C230000F6}">
      <dgm:prSet/>
      <dgm:spPr/>
      <dgm:t>
        <a:bodyPr/>
        <a:lstStyle/>
        <a:p>
          <a:endParaRPr lang="tr-TR"/>
        </a:p>
      </dgm:t>
    </dgm:pt>
    <dgm:pt modelId="{00CF62F3-85C6-4130-B9A4-21340EA12624}" type="sibTrans" cxnId="{EA63A92C-DDFF-47AB-B5B3-800C230000F6}">
      <dgm:prSet/>
      <dgm:spPr/>
      <dgm:t>
        <a:bodyPr/>
        <a:lstStyle/>
        <a:p>
          <a:endParaRPr lang="tr-TR"/>
        </a:p>
      </dgm:t>
    </dgm:pt>
    <dgm:pt modelId="{A03E1530-D92C-4200-89F1-3668F8B66CCA}">
      <dgm:prSet phldrT="[Metin]"/>
      <dgm:spPr/>
      <dgm:t>
        <a:bodyPr/>
        <a:lstStyle/>
        <a:p>
          <a:r>
            <a:rPr lang="tr-TR" dirty="0"/>
            <a:t>ETKİSİ</a:t>
          </a:r>
        </a:p>
      </dgm:t>
    </dgm:pt>
    <dgm:pt modelId="{23482998-6B2A-488C-B606-B0A3FA9D30B1}" type="parTrans" cxnId="{F2F00EEC-783B-4702-A261-5B047CC13603}">
      <dgm:prSet/>
      <dgm:spPr/>
      <dgm:t>
        <a:bodyPr/>
        <a:lstStyle/>
        <a:p>
          <a:endParaRPr lang="tr-TR"/>
        </a:p>
      </dgm:t>
    </dgm:pt>
    <dgm:pt modelId="{4270C097-CB6E-4642-8E28-C28DBFF594D8}" type="sibTrans" cxnId="{F2F00EEC-783B-4702-A261-5B047CC13603}">
      <dgm:prSet/>
      <dgm:spPr/>
      <dgm:t>
        <a:bodyPr/>
        <a:lstStyle/>
        <a:p>
          <a:endParaRPr lang="tr-TR"/>
        </a:p>
      </dgm:t>
    </dgm:pt>
    <dgm:pt modelId="{8B57EA27-C715-4EB1-85EC-6943F6018045}">
      <dgm:prSet phldrT="[Metin]"/>
      <dgm:spPr/>
      <dgm:t>
        <a:bodyPr/>
        <a:lstStyle/>
        <a:p>
          <a:r>
            <a:rPr lang="tr-TR" dirty="0"/>
            <a:t>Söyleyeceğinden biraz daha fazlasını söylemesi için teşvik edilir.</a:t>
          </a:r>
        </a:p>
      </dgm:t>
    </dgm:pt>
    <dgm:pt modelId="{6FA1A5AC-C183-4BF9-BC25-784E48F9AA59}" type="parTrans" cxnId="{F3B5276C-A187-4B1C-8900-97F78DE7024E}">
      <dgm:prSet/>
      <dgm:spPr/>
      <dgm:t>
        <a:bodyPr/>
        <a:lstStyle/>
        <a:p>
          <a:endParaRPr lang="tr-TR"/>
        </a:p>
      </dgm:t>
    </dgm:pt>
    <dgm:pt modelId="{0B43BB0C-FCBC-4E71-AC49-D448AF897F8E}" type="sibTrans" cxnId="{F3B5276C-A187-4B1C-8900-97F78DE7024E}">
      <dgm:prSet/>
      <dgm:spPr/>
      <dgm:t>
        <a:bodyPr/>
        <a:lstStyle/>
        <a:p>
          <a:endParaRPr lang="tr-TR"/>
        </a:p>
      </dgm:t>
    </dgm:pt>
    <dgm:pt modelId="{94028F7A-9BA2-4835-AF19-0A2CD7C1DED3}">
      <dgm:prSet phldrT="[Metin]"/>
      <dgm:spPr/>
      <dgm:t>
        <a:bodyPr/>
        <a:lstStyle/>
        <a:p>
          <a:endParaRPr lang="tr-TR" sz="1700" dirty="0"/>
        </a:p>
      </dgm:t>
    </dgm:pt>
    <dgm:pt modelId="{FA7CAA6B-2349-4D39-9DDC-CF9E5408625B}" type="parTrans" cxnId="{B7733351-7D96-4154-9B43-FB6D80F7AC05}">
      <dgm:prSet/>
      <dgm:spPr/>
      <dgm:t>
        <a:bodyPr/>
        <a:lstStyle/>
        <a:p>
          <a:endParaRPr lang="tr-TR"/>
        </a:p>
      </dgm:t>
    </dgm:pt>
    <dgm:pt modelId="{C88A697E-CDED-4555-848D-80F4A40B1370}" type="sibTrans" cxnId="{B7733351-7D96-4154-9B43-FB6D80F7AC05}">
      <dgm:prSet/>
      <dgm:spPr/>
      <dgm:t>
        <a:bodyPr/>
        <a:lstStyle/>
        <a:p>
          <a:endParaRPr lang="tr-TR"/>
        </a:p>
      </dgm:t>
    </dgm:pt>
    <dgm:pt modelId="{2459972A-B97D-4660-BAAE-02761222744D}">
      <dgm:prSet phldrT="[Metin]"/>
      <dgm:spPr/>
      <dgm:t>
        <a:bodyPr/>
        <a:lstStyle/>
        <a:p>
          <a:endParaRPr lang="tr-TR" sz="1700" dirty="0"/>
        </a:p>
      </dgm:t>
    </dgm:pt>
    <dgm:pt modelId="{8821C7DC-B93A-439F-B7EC-24B19BD53EFF}" type="parTrans" cxnId="{0F76F981-E9E1-4FBA-94C3-252DCA4A0DAB}">
      <dgm:prSet/>
      <dgm:spPr/>
      <dgm:t>
        <a:bodyPr/>
        <a:lstStyle/>
        <a:p>
          <a:endParaRPr lang="tr-TR"/>
        </a:p>
      </dgm:t>
    </dgm:pt>
    <dgm:pt modelId="{1F5C4CD8-14BD-47BB-AEBB-41AA8EE0D26E}" type="sibTrans" cxnId="{0F76F981-E9E1-4FBA-94C3-252DCA4A0DAB}">
      <dgm:prSet/>
      <dgm:spPr/>
      <dgm:t>
        <a:bodyPr/>
        <a:lstStyle/>
        <a:p>
          <a:endParaRPr lang="tr-TR"/>
        </a:p>
      </dgm:t>
    </dgm:pt>
    <dgm:pt modelId="{F893ECD1-E529-4BC1-A6BF-41B9F0913033}">
      <dgm:prSet phldrT="[Metin]" custT="1"/>
      <dgm:spPr/>
      <dgm:t>
        <a:bodyPr/>
        <a:lstStyle/>
        <a:p>
          <a:endParaRPr lang="tr-TR" sz="2400" dirty="0"/>
        </a:p>
      </dgm:t>
    </dgm:pt>
    <dgm:pt modelId="{6D4B834B-D135-4DB7-923A-0D9DF303E2FA}" type="parTrans" cxnId="{F0ADBC32-2FB9-46BC-8953-CCD954A4E55B}">
      <dgm:prSet/>
      <dgm:spPr/>
      <dgm:t>
        <a:bodyPr/>
        <a:lstStyle/>
        <a:p>
          <a:endParaRPr lang="tr-TR"/>
        </a:p>
      </dgm:t>
    </dgm:pt>
    <dgm:pt modelId="{DC5290B8-F714-4160-86A1-342918D359FB}" type="sibTrans" cxnId="{F0ADBC32-2FB9-46BC-8953-CCD954A4E55B}">
      <dgm:prSet/>
      <dgm:spPr/>
      <dgm:t>
        <a:bodyPr/>
        <a:lstStyle/>
        <a:p>
          <a:endParaRPr lang="tr-TR"/>
        </a:p>
      </dgm:t>
    </dgm:pt>
    <dgm:pt modelId="{09775566-7D5B-4DD0-B2F5-2762E09C1871}">
      <dgm:prSet phldrT="[Metin]" custT="1"/>
      <dgm:spPr/>
      <dgm:t>
        <a:bodyPr/>
        <a:lstStyle/>
        <a:p>
          <a:endParaRPr lang="tr-TR" sz="2400" dirty="0"/>
        </a:p>
      </dgm:t>
    </dgm:pt>
    <dgm:pt modelId="{C8461171-66A7-41FE-A70F-A564F37228CA}" type="parTrans" cxnId="{3184C88C-5799-409F-9EF2-9D4B67C381A0}">
      <dgm:prSet/>
      <dgm:spPr/>
      <dgm:t>
        <a:bodyPr/>
        <a:lstStyle/>
        <a:p>
          <a:endParaRPr lang="tr-TR"/>
        </a:p>
      </dgm:t>
    </dgm:pt>
    <dgm:pt modelId="{04245B06-2341-4A54-BCF3-7BEF49C9DC47}" type="sibTrans" cxnId="{3184C88C-5799-409F-9EF2-9D4B67C381A0}">
      <dgm:prSet/>
      <dgm:spPr/>
      <dgm:t>
        <a:bodyPr/>
        <a:lstStyle/>
        <a:p>
          <a:endParaRPr lang="tr-TR"/>
        </a:p>
      </dgm:t>
    </dgm:pt>
    <dgm:pt modelId="{45565AC4-F9B5-432A-A367-71D44790C568}">
      <dgm:prSet phldrT="[Metin]"/>
      <dgm:spPr/>
      <dgm:t>
        <a:bodyPr/>
        <a:lstStyle/>
        <a:p>
          <a:endParaRPr lang="tr-TR" dirty="0"/>
        </a:p>
      </dgm:t>
    </dgm:pt>
    <dgm:pt modelId="{83003965-7128-427D-8B35-B85D90E1F9E4}" type="parTrans" cxnId="{7D917D4E-5316-42BA-8B7C-859D55D8EFE1}">
      <dgm:prSet/>
      <dgm:spPr/>
      <dgm:t>
        <a:bodyPr/>
        <a:lstStyle/>
        <a:p>
          <a:endParaRPr lang="tr-TR"/>
        </a:p>
      </dgm:t>
    </dgm:pt>
    <dgm:pt modelId="{4177F43C-CFB1-47AD-96EA-31FE18C76E31}" type="sibTrans" cxnId="{7D917D4E-5316-42BA-8B7C-859D55D8EFE1}">
      <dgm:prSet/>
      <dgm:spPr/>
      <dgm:t>
        <a:bodyPr/>
        <a:lstStyle/>
        <a:p>
          <a:endParaRPr lang="tr-TR"/>
        </a:p>
      </dgm:t>
    </dgm:pt>
    <dgm:pt modelId="{17F9F97A-E580-4257-829E-D70EBE86EF32}" type="pres">
      <dgm:prSet presAssocID="{71D67F08-DFC6-4A03-87AE-D0B1E03901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AE4C6E-9396-49DA-9417-6F4F88740E53}" type="pres">
      <dgm:prSet presAssocID="{E5BB41FC-8B74-45CD-B742-BF2577A84E95}" presName="composite" presStyleCnt="0"/>
      <dgm:spPr/>
    </dgm:pt>
    <dgm:pt modelId="{3A02E61C-4F48-4AE8-91EB-5857FBEB7D20}" type="pres">
      <dgm:prSet presAssocID="{E5BB41FC-8B74-45CD-B742-BF2577A84E9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F1229C-B9CB-4B5A-9F73-175E7E0B1D0D}" type="pres">
      <dgm:prSet presAssocID="{E5BB41FC-8B74-45CD-B742-BF2577A84E95}" presName="parSh" presStyleLbl="node1" presStyleIdx="0" presStyleCnt="3"/>
      <dgm:spPr/>
      <dgm:t>
        <a:bodyPr/>
        <a:lstStyle/>
        <a:p>
          <a:endParaRPr lang="tr-TR"/>
        </a:p>
      </dgm:t>
    </dgm:pt>
    <dgm:pt modelId="{66359776-B7C2-4781-9FA1-236EEFC3BF74}" type="pres">
      <dgm:prSet presAssocID="{E5BB41FC-8B74-45CD-B742-BF2577A84E95}" presName="desTx" presStyleLbl="fgAcc1" presStyleIdx="0" presStyleCnt="3" custLinFactNeighborY="-65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DB6DCA-B69D-4518-9FAB-555F0267DCB0}" type="pres">
      <dgm:prSet presAssocID="{317A70E6-B403-4EF4-94AD-871C50F9DBF7}" presName="sibTrans" presStyleLbl="sibTrans2D1" presStyleIdx="0" presStyleCnt="2"/>
      <dgm:spPr/>
      <dgm:t>
        <a:bodyPr/>
        <a:lstStyle/>
        <a:p>
          <a:endParaRPr lang="tr-TR"/>
        </a:p>
      </dgm:t>
    </dgm:pt>
    <dgm:pt modelId="{11D8F7CB-BB5D-46A3-9A50-3781E9239ACD}" type="pres">
      <dgm:prSet presAssocID="{317A70E6-B403-4EF4-94AD-871C50F9DBF7}" presName="connTx" presStyleLbl="sibTrans2D1" presStyleIdx="0" presStyleCnt="2"/>
      <dgm:spPr/>
      <dgm:t>
        <a:bodyPr/>
        <a:lstStyle/>
        <a:p>
          <a:endParaRPr lang="tr-TR"/>
        </a:p>
      </dgm:t>
    </dgm:pt>
    <dgm:pt modelId="{9A2F82BF-DE5E-496F-87DF-340C27773C98}" type="pres">
      <dgm:prSet presAssocID="{BD76C3D5-52CD-4044-A3EC-35F3421D891E}" presName="composite" presStyleCnt="0"/>
      <dgm:spPr/>
    </dgm:pt>
    <dgm:pt modelId="{FA3D63CE-DA8A-4578-A001-E68A27CCC468}" type="pres">
      <dgm:prSet presAssocID="{BD76C3D5-52CD-4044-A3EC-35F3421D891E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9B2E6E-B613-423D-897D-BA670E3E98F2}" type="pres">
      <dgm:prSet presAssocID="{BD76C3D5-52CD-4044-A3EC-35F3421D891E}" presName="parSh" presStyleLbl="node1" presStyleIdx="1" presStyleCnt="3"/>
      <dgm:spPr/>
      <dgm:t>
        <a:bodyPr/>
        <a:lstStyle/>
        <a:p>
          <a:endParaRPr lang="tr-TR"/>
        </a:p>
      </dgm:t>
    </dgm:pt>
    <dgm:pt modelId="{58F8F39B-033D-4F10-9D0E-1C8BEEF128AD}" type="pres">
      <dgm:prSet presAssocID="{BD76C3D5-52CD-4044-A3EC-35F3421D891E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5B3E6E-1149-45EF-9E66-3FC3AFF28526}" type="pres">
      <dgm:prSet presAssocID="{B24B5B92-47AE-43E4-986E-BFD0F4C034D4}" presName="sibTrans" presStyleLbl="sibTrans2D1" presStyleIdx="1" presStyleCnt="2"/>
      <dgm:spPr/>
      <dgm:t>
        <a:bodyPr/>
        <a:lstStyle/>
        <a:p>
          <a:endParaRPr lang="tr-TR"/>
        </a:p>
      </dgm:t>
    </dgm:pt>
    <dgm:pt modelId="{4F45D04C-824A-4B71-B8EE-B8CADC039437}" type="pres">
      <dgm:prSet presAssocID="{B24B5B92-47AE-43E4-986E-BFD0F4C034D4}" presName="connTx" presStyleLbl="sibTrans2D1" presStyleIdx="1" presStyleCnt="2"/>
      <dgm:spPr/>
      <dgm:t>
        <a:bodyPr/>
        <a:lstStyle/>
        <a:p>
          <a:endParaRPr lang="tr-TR"/>
        </a:p>
      </dgm:t>
    </dgm:pt>
    <dgm:pt modelId="{3E78D064-1EE5-46D6-9576-7588B3241D81}" type="pres">
      <dgm:prSet presAssocID="{A03E1530-D92C-4200-89F1-3668F8B66CCA}" presName="composite" presStyleCnt="0"/>
      <dgm:spPr/>
    </dgm:pt>
    <dgm:pt modelId="{3E83046C-6F3F-4F23-AB23-B154A24D86A2}" type="pres">
      <dgm:prSet presAssocID="{A03E1530-D92C-4200-89F1-3668F8B66CC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98F6A2-0EBE-4128-8D45-3EB5D6E16D55}" type="pres">
      <dgm:prSet presAssocID="{A03E1530-D92C-4200-89F1-3668F8B66CCA}" presName="parSh" presStyleLbl="node1" presStyleIdx="2" presStyleCnt="3"/>
      <dgm:spPr/>
      <dgm:t>
        <a:bodyPr/>
        <a:lstStyle/>
        <a:p>
          <a:endParaRPr lang="tr-TR"/>
        </a:p>
      </dgm:t>
    </dgm:pt>
    <dgm:pt modelId="{511E7AE6-95A1-45B7-9EE5-30A128F95A56}" type="pres">
      <dgm:prSet presAssocID="{A03E1530-D92C-4200-89F1-3668F8B66CCA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D917D4E-5316-42BA-8B7C-859D55D8EFE1}" srcId="{A03E1530-D92C-4200-89F1-3668F8B66CCA}" destId="{45565AC4-F9B5-432A-A367-71D44790C568}" srcOrd="0" destOrd="0" parTransId="{83003965-7128-427D-8B35-B85D90E1F9E4}" sibTransId="{4177F43C-CFB1-47AD-96EA-31FE18C76E31}"/>
    <dgm:cxn modelId="{2D01B382-9623-4712-B8C7-547794C5A666}" type="presOf" srcId="{A03E1530-D92C-4200-89F1-3668F8B66CCA}" destId="{1F98F6A2-0EBE-4128-8D45-3EB5D6E16D55}" srcOrd="1" destOrd="0" presId="urn:microsoft.com/office/officeart/2005/8/layout/process3"/>
    <dgm:cxn modelId="{93108BEB-F712-4859-B310-B27BD3FDA700}" type="presOf" srcId="{E5BB41FC-8B74-45CD-B742-BF2577A84E95}" destId="{43F1229C-B9CB-4B5A-9F73-175E7E0B1D0D}" srcOrd="1" destOrd="0" presId="urn:microsoft.com/office/officeart/2005/8/layout/process3"/>
    <dgm:cxn modelId="{D60A7819-6140-4DB5-AB94-05DB1556EDFF}" type="presOf" srcId="{E5BB41FC-8B74-45CD-B742-BF2577A84E95}" destId="{3A02E61C-4F48-4AE8-91EB-5857FBEB7D20}" srcOrd="0" destOrd="0" presId="urn:microsoft.com/office/officeart/2005/8/layout/process3"/>
    <dgm:cxn modelId="{D2A3D1A1-E6CD-464D-942D-2BFB997C4F6F}" type="presOf" srcId="{B24B5B92-47AE-43E4-986E-BFD0F4C034D4}" destId="{4F45D04C-824A-4B71-B8EE-B8CADC039437}" srcOrd="1" destOrd="0" presId="urn:microsoft.com/office/officeart/2005/8/layout/process3"/>
    <dgm:cxn modelId="{F3B5276C-A187-4B1C-8900-97F78DE7024E}" srcId="{A03E1530-D92C-4200-89F1-3668F8B66CCA}" destId="{8B57EA27-C715-4EB1-85EC-6943F6018045}" srcOrd="1" destOrd="0" parTransId="{6FA1A5AC-C183-4BF9-BC25-784E48F9AA59}" sibTransId="{0B43BB0C-FCBC-4E71-AC49-D448AF897F8E}"/>
    <dgm:cxn modelId="{EA63A92C-DDFF-47AB-B5B3-800C230000F6}" srcId="{BD76C3D5-52CD-4044-A3EC-35F3421D891E}" destId="{D7616EE3-9976-4858-8B5F-718BC65AF824}" srcOrd="2" destOrd="0" parTransId="{93889A1A-AF01-4488-8C77-6D04E9B2424B}" sibTransId="{00CF62F3-85C6-4130-B9A4-21340EA12624}"/>
    <dgm:cxn modelId="{2BAC9C1F-8E74-463A-826C-BE563873D215}" type="presOf" srcId="{317A70E6-B403-4EF4-94AD-871C50F9DBF7}" destId="{11D8F7CB-BB5D-46A3-9A50-3781E9239ACD}" srcOrd="1" destOrd="0" presId="urn:microsoft.com/office/officeart/2005/8/layout/process3"/>
    <dgm:cxn modelId="{684AF278-334B-412E-A0B9-45E061FD3D30}" type="presOf" srcId="{94028F7A-9BA2-4835-AF19-0A2CD7C1DED3}" destId="{66359776-B7C2-4781-9FA1-236EEFC3BF74}" srcOrd="0" destOrd="0" presId="urn:microsoft.com/office/officeart/2005/8/layout/process3"/>
    <dgm:cxn modelId="{B7733351-7D96-4154-9B43-FB6D80F7AC05}" srcId="{E5BB41FC-8B74-45CD-B742-BF2577A84E95}" destId="{94028F7A-9BA2-4835-AF19-0A2CD7C1DED3}" srcOrd="0" destOrd="0" parTransId="{FA7CAA6B-2349-4D39-9DDC-CF9E5408625B}" sibTransId="{C88A697E-CDED-4555-848D-80F4A40B1370}"/>
    <dgm:cxn modelId="{FF7F925E-8ABC-438F-95FD-91368F6C2D3E}" type="presOf" srcId="{09775566-7D5B-4DD0-B2F5-2762E09C1871}" destId="{58F8F39B-033D-4F10-9D0E-1C8BEEF128AD}" srcOrd="0" destOrd="1" presId="urn:microsoft.com/office/officeart/2005/8/layout/process3"/>
    <dgm:cxn modelId="{5C8B65EC-6E54-478C-A9A1-7566B72D2D2B}" type="presOf" srcId="{B24B5B92-47AE-43E4-986E-BFD0F4C034D4}" destId="{BB5B3E6E-1149-45EF-9E66-3FC3AFF28526}" srcOrd="0" destOrd="0" presId="urn:microsoft.com/office/officeart/2005/8/layout/process3"/>
    <dgm:cxn modelId="{51E36954-88B5-4BE8-A065-8346EABF4AF8}" type="presOf" srcId="{317A70E6-B403-4EF4-94AD-871C50F9DBF7}" destId="{10DB6DCA-B69D-4518-9FAB-555F0267DCB0}" srcOrd="0" destOrd="0" presId="urn:microsoft.com/office/officeart/2005/8/layout/process3"/>
    <dgm:cxn modelId="{F01D23DA-FEE6-4A8B-9EE6-B6E3334E3441}" type="presOf" srcId="{71D67F08-DFC6-4A03-87AE-D0B1E03901DD}" destId="{17F9F97A-E580-4257-829E-D70EBE86EF32}" srcOrd="0" destOrd="0" presId="urn:microsoft.com/office/officeart/2005/8/layout/process3"/>
    <dgm:cxn modelId="{7B7D6955-75F0-4E41-BE35-437547411655}" srcId="{71D67F08-DFC6-4A03-87AE-D0B1E03901DD}" destId="{E5BB41FC-8B74-45CD-B742-BF2577A84E95}" srcOrd="0" destOrd="0" parTransId="{A1B91983-86D3-4A0E-987B-2F32BD7310DD}" sibTransId="{317A70E6-B403-4EF4-94AD-871C50F9DBF7}"/>
    <dgm:cxn modelId="{BB9DDF0A-7422-4E01-9654-8EE5694984D7}" type="presOf" srcId="{8B57EA27-C715-4EB1-85EC-6943F6018045}" destId="{511E7AE6-95A1-45B7-9EE5-30A128F95A56}" srcOrd="0" destOrd="1" presId="urn:microsoft.com/office/officeart/2005/8/layout/process3"/>
    <dgm:cxn modelId="{F2F00EEC-783B-4702-A261-5B047CC13603}" srcId="{71D67F08-DFC6-4A03-87AE-D0B1E03901DD}" destId="{A03E1530-D92C-4200-89F1-3668F8B66CCA}" srcOrd="2" destOrd="0" parTransId="{23482998-6B2A-488C-B606-B0A3FA9D30B1}" sibTransId="{4270C097-CB6E-4642-8E28-C28DBFF594D8}"/>
    <dgm:cxn modelId="{5DEC496A-ABDD-4FA0-A65E-D3B587B6CF26}" srcId="{E5BB41FC-8B74-45CD-B742-BF2577A84E95}" destId="{B1EAF8AE-383E-4707-BDFB-5192B143DCA5}" srcOrd="2" destOrd="0" parTransId="{9809277D-939F-4CDB-8C96-8E88FBCC4B32}" sibTransId="{647CB857-9E89-4D43-AC4E-A07334AC4936}"/>
    <dgm:cxn modelId="{3184C88C-5799-409F-9EF2-9D4B67C381A0}" srcId="{BD76C3D5-52CD-4044-A3EC-35F3421D891E}" destId="{09775566-7D5B-4DD0-B2F5-2762E09C1871}" srcOrd="1" destOrd="0" parTransId="{C8461171-66A7-41FE-A70F-A564F37228CA}" sibTransId="{04245B06-2341-4A54-BCF3-7BEF49C9DC47}"/>
    <dgm:cxn modelId="{7486ECF0-7CA3-44B6-9E15-F6532DBA6CFF}" type="presOf" srcId="{BD76C3D5-52CD-4044-A3EC-35F3421D891E}" destId="{AE9B2E6E-B613-423D-897D-BA670E3E98F2}" srcOrd="1" destOrd="0" presId="urn:microsoft.com/office/officeart/2005/8/layout/process3"/>
    <dgm:cxn modelId="{49E7121F-686F-43BC-87F1-E220141DCB58}" type="presOf" srcId="{B1EAF8AE-383E-4707-BDFB-5192B143DCA5}" destId="{66359776-B7C2-4781-9FA1-236EEFC3BF74}" srcOrd="0" destOrd="2" presId="urn:microsoft.com/office/officeart/2005/8/layout/process3"/>
    <dgm:cxn modelId="{9790B3CD-DC72-43FC-9343-92C3F2F37880}" type="presOf" srcId="{45565AC4-F9B5-432A-A367-71D44790C568}" destId="{511E7AE6-95A1-45B7-9EE5-30A128F95A56}" srcOrd="0" destOrd="0" presId="urn:microsoft.com/office/officeart/2005/8/layout/process3"/>
    <dgm:cxn modelId="{D48A220C-6225-4184-A578-2D1DC000A761}" type="presOf" srcId="{2459972A-B97D-4660-BAAE-02761222744D}" destId="{66359776-B7C2-4781-9FA1-236EEFC3BF74}" srcOrd="0" destOrd="1" presId="urn:microsoft.com/office/officeart/2005/8/layout/process3"/>
    <dgm:cxn modelId="{4D2BC19A-7F4B-41D8-A7AB-FF92ACABE7F4}" type="presOf" srcId="{BD76C3D5-52CD-4044-A3EC-35F3421D891E}" destId="{FA3D63CE-DA8A-4578-A001-E68A27CCC468}" srcOrd="0" destOrd="0" presId="urn:microsoft.com/office/officeart/2005/8/layout/process3"/>
    <dgm:cxn modelId="{E5A68054-DB1A-4D32-9BC1-281F7A2B7F44}" type="presOf" srcId="{A03E1530-D92C-4200-89F1-3668F8B66CCA}" destId="{3E83046C-6F3F-4F23-AB23-B154A24D86A2}" srcOrd="0" destOrd="0" presId="urn:microsoft.com/office/officeart/2005/8/layout/process3"/>
    <dgm:cxn modelId="{0F76F981-E9E1-4FBA-94C3-252DCA4A0DAB}" srcId="{E5BB41FC-8B74-45CD-B742-BF2577A84E95}" destId="{2459972A-B97D-4660-BAAE-02761222744D}" srcOrd="1" destOrd="0" parTransId="{8821C7DC-B93A-439F-B7EC-24B19BD53EFF}" sibTransId="{1F5C4CD8-14BD-47BB-AEBB-41AA8EE0D26E}"/>
    <dgm:cxn modelId="{D920538E-8274-41C4-8F67-B8AC886F41A7}" type="presOf" srcId="{D7616EE3-9976-4858-8B5F-718BC65AF824}" destId="{58F8F39B-033D-4F10-9D0E-1C8BEEF128AD}" srcOrd="0" destOrd="2" presId="urn:microsoft.com/office/officeart/2005/8/layout/process3"/>
    <dgm:cxn modelId="{E186827B-04BD-4BF7-BBC7-93195C4DBCC1}" type="presOf" srcId="{F893ECD1-E529-4BC1-A6BF-41B9F0913033}" destId="{58F8F39B-033D-4F10-9D0E-1C8BEEF128AD}" srcOrd="0" destOrd="0" presId="urn:microsoft.com/office/officeart/2005/8/layout/process3"/>
    <dgm:cxn modelId="{F0ADBC32-2FB9-46BC-8953-CCD954A4E55B}" srcId="{BD76C3D5-52CD-4044-A3EC-35F3421D891E}" destId="{F893ECD1-E529-4BC1-A6BF-41B9F0913033}" srcOrd="0" destOrd="0" parTransId="{6D4B834B-D135-4DB7-923A-0D9DF303E2FA}" sibTransId="{DC5290B8-F714-4160-86A1-342918D359FB}"/>
    <dgm:cxn modelId="{338B7DC0-9FEA-4935-B40E-14A967361ED9}" srcId="{71D67F08-DFC6-4A03-87AE-D0B1E03901DD}" destId="{BD76C3D5-52CD-4044-A3EC-35F3421D891E}" srcOrd="1" destOrd="0" parTransId="{E8114339-250A-447A-89E4-E28AE7127424}" sibTransId="{B24B5B92-47AE-43E4-986E-BFD0F4C034D4}"/>
    <dgm:cxn modelId="{EFC605D9-36D6-4DE7-B261-70E5A4CE7F7E}" type="presParOf" srcId="{17F9F97A-E580-4257-829E-D70EBE86EF32}" destId="{83AE4C6E-9396-49DA-9417-6F4F88740E53}" srcOrd="0" destOrd="0" presId="urn:microsoft.com/office/officeart/2005/8/layout/process3"/>
    <dgm:cxn modelId="{1ABE3AF1-A48F-468D-994F-C1764C2EE512}" type="presParOf" srcId="{83AE4C6E-9396-49DA-9417-6F4F88740E53}" destId="{3A02E61C-4F48-4AE8-91EB-5857FBEB7D20}" srcOrd="0" destOrd="0" presId="urn:microsoft.com/office/officeart/2005/8/layout/process3"/>
    <dgm:cxn modelId="{613E86F5-9C40-4500-ADFF-83317F661675}" type="presParOf" srcId="{83AE4C6E-9396-49DA-9417-6F4F88740E53}" destId="{43F1229C-B9CB-4B5A-9F73-175E7E0B1D0D}" srcOrd="1" destOrd="0" presId="urn:microsoft.com/office/officeart/2005/8/layout/process3"/>
    <dgm:cxn modelId="{81496104-491C-475C-B537-710BA76D0461}" type="presParOf" srcId="{83AE4C6E-9396-49DA-9417-6F4F88740E53}" destId="{66359776-B7C2-4781-9FA1-236EEFC3BF74}" srcOrd="2" destOrd="0" presId="urn:microsoft.com/office/officeart/2005/8/layout/process3"/>
    <dgm:cxn modelId="{C2398518-EE61-4C80-B76D-5B96051C4AE1}" type="presParOf" srcId="{17F9F97A-E580-4257-829E-D70EBE86EF32}" destId="{10DB6DCA-B69D-4518-9FAB-555F0267DCB0}" srcOrd="1" destOrd="0" presId="urn:microsoft.com/office/officeart/2005/8/layout/process3"/>
    <dgm:cxn modelId="{16269DC2-34FB-4312-BADC-D803AA6ABB72}" type="presParOf" srcId="{10DB6DCA-B69D-4518-9FAB-555F0267DCB0}" destId="{11D8F7CB-BB5D-46A3-9A50-3781E9239ACD}" srcOrd="0" destOrd="0" presId="urn:microsoft.com/office/officeart/2005/8/layout/process3"/>
    <dgm:cxn modelId="{9B955C14-E1FB-4DC9-8CB1-59BC76A8765B}" type="presParOf" srcId="{17F9F97A-E580-4257-829E-D70EBE86EF32}" destId="{9A2F82BF-DE5E-496F-87DF-340C27773C98}" srcOrd="2" destOrd="0" presId="urn:microsoft.com/office/officeart/2005/8/layout/process3"/>
    <dgm:cxn modelId="{958BDB48-2008-4BFF-8A54-126A6096CBD0}" type="presParOf" srcId="{9A2F82BF-DE5E-496F-87DF-340C27773C98}" destId="{FA3D63CE-DA8A-4578-A001-E68A27CCC468}" srcOrd="0" destOrd="0" presId="urn:microsoft.com/office/officeart/2005/8/layout/process3"/>
    <dgm:cxn modelId="{7F9818BA-9376-4FBC-8D18-90CD2F7443D1}" type="presParOf" srcId="{9A2F82BF-DE5E-496F-87DF-340C27773C98}" destId="{AE9B2E6E-B613-423D-897D-BA670E3E98F2}" srcOrd="1" destOrd="0" presId="urn:microsoft.com/office/officeart/2005/8/layout/process3"/>
    <dgm:cxn modelId="{EE6D38F3-D305-4232-8844-725A8E8DC136}" type="presParOf" srcId="{9A2F82BF-DE5E-496F-87DF-340C27773C98}" destId="{58F8F39B-033D-4F10-9D0E-1C8BEEF128AD}" srcOrd="2" destOrd="0" presId="urn:microsoft.com/office/officeart/2005/8/layout/process3"/>
    <dgm:cxn modelId="{0B700459-3C09-400C-A3BC-BB47BD0CC708}" type="presParOf" srcId="{17F9F97A-E580-4257-829E-D70EBE86EF32}" destId="{BB5B3E6E-1149-45EF-9E66-3FC3AFF28526}" srcOrd="3" destOrd="0" presId="urn:microsoft.com/office/officeart/2005/8/layout/process3"/>
    <dgm:cxn modelId="{D7BDE746-ECA9-4B6E-9CC1-1F383C8F39B8}" type="presParOf" srcId="{BB5B3E6E-1149-45EF-9E66-3FC3AFF28526}" destId="{4F45D04C-824A-4B71-B8EE-B8CADC039437}" srcOrd="0" destOrd="0" presId="urn:microsoft.com/office/officeart/2005/8/layout/process3"/>
    <dgm:cxn modelId="{5C69831B-C180-4D92-AA44-1DA8AF80ACF2}" type="presParOf" srcId="{17F9F97A-E580-4257-829E-D70EBE86EF32}" destId="{3E78D064-1EE5-46D6-9576-7588B3241D81}" srcOrd="4" destOrd="0" presId="urn:microsoft.com/office/officeart/2005/8/layout/process3"/>
    <dgm:cxn modelId="{5330D1F9-53FE-42AD-8549-A4E498EB0EFF}" type="presParOf" srcId="{3E78D064-1EE5-46D6-9576-7588B3241D81}" destId="{3E83046C-6F3F-4F23-AB23-B154A24D86A2}" srcOrd="0" destOrd="0" presId="urn:microsoft.com/office/officeart/2005/8/layout/process3"/>
    <dgm:cxn modelId="{CF5DBF9D-8CBC-4D0A-A688-D6C36CF3AB4A}" type="presParOf" srcId="{3E78D064-1EE5-46D6-9576-7588B3241D81}" destId="{1F98F6A2-0EBE-4128-8D45-3EB5D6E16D55}" srcOrd="1" destOrd="0" presId="urn:microsoft.com/office/officeart/2005/8/layout/process3"/>
    <dgm:cxn modelId="{28D1753F-4825-4FB1-83EF-736C5F067537}" type="presParOf" srcId="{3E78D064-1EE5-46D6-9576-7588B3241D81}" destId="{511E7AE6-95A1-45B7-9EE5-30A128F95A5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3A5CA1-5FB6-4198-AC61-17853AF4FD53}">
      <dsp:nvSpPr>
        <dsp:cNvPr id="0" name=""/>
        <dsp:cNvSpPr/>
      </dsp:nvSpPr>
      <dsp:spPr>
        <a:xfrm>
          <a:off x="2811822" y="280718"/>
          <a:ext cx="4604883" cy="5239988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8563D-25A4-4D1B-947E-5634FC575923}">
      <dsp:nvSpPr>
        <dsp:cNvPr id="0" name=""/>
        <dsp:cNvSpPr/>
      </dsp:nvSpPr>
      <dsp:spPr>
        <a:xfrm>
          <a:off x="4811590" y="4959991"/>
          <a:ext cx="892419" cy="571148"/>
        </a:xfrm>
        <a:prstGeom prst="down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AD3D10-366F-43A0-A9F4-B7D427E9798E}">
      <dsp:nvSpPr>
        <dsp:cNvPr id="0" name=""/>
        <dsp:cNvSpPr/>
      </dsp:nvSpPr>
      <dsp:spPr>
        <a:xfrm>
          <a:off x="3115993" y="5416910"/>
          <a:ext cx="4283612" cy="1070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b="0" kern="1200" dirty="0">
              <a:solidFill>
                <a:srgbClr val="7030A0"/>
              </a:solidFill>
            </a:rPr>
            <a:t>EKOP</a:t>
          </a:r>
        </a:p>
      </dsp:txBody>
      <dsp:txXfrm>
        <a:off x="3115993" y="5416910"/>
        <a:ext cx="4283612" cy="1070903"/>
      </dsp:txXfrm>
    </dsp:sp>
    <dsp:sp modelId="{760A008E-9A44-467A-A517-284E655EBD63}">
      <dsp:nvSpPr>
        <dsp:cNvPr id="0" name=""/>
        <dsp:cNvSpPr/>
      </dsp:nvSpPr>
      <dsp:spPr>
        <a:xfrm>
          <a:off x="4169630" y="2622788"/>
          <a:ext cx="2176353" cy="216803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Birlikte Okuma (</a:t>
          </a:r>
          <a:r>
            <a:rPr lang="tr-TR" sz="1800" kern="1200" dirty="0" err="1"/>
            <a:t>Shared</a:t>
          </a:r>
          <a:r>
            <a:rPr lang="tr-TR" sz="1800" kern="1200" dirty="0"/>
            <a:t> Reading)</a:t>
          </a:r>
        </a:p>
      </dsp:txBody>
      <dsp:txXfrm>
        <a:off x="4488350" y="2940289"/>
        <a:ext cx="1538913" cy="1533030"/>
      </dsp:txXfrm>
    </dsp:sp>
    <dsp:sp modelId="{A6DD64E0-26A0-4107-8E90-ACC01DF7D397}">
      <dsp:nvSpPr>
        <dsp:cNvPr id="0" name=""/>
        <dsp:cNvSpPr/>
      </dsp:nvSpPr>
      <dsp:spPr>
        <a:xfrm>
          <a:off x="5257798" y="1125244"/>
          <a:ext cx="2242149" cy="1899514"/>
        </a:xfrm>
        <a:prstGeom prst="ellipse">
          <a:avLst/>
        </a:prstGeom>
        <a:solidFill>
          <a:schemeClr val="accent4">
            <a:hueOff val="6914279"/>
            <a:satOff val="1970"/>
            <a:lumOff val="568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Sosyal Etkileşim</a:t>
          </a:r>
        </a:p>
      </dsp:txBody>
      <dsp:txXfrm>
        <a:off x="5586153" y="1403421"/>
        <a:ext cx="1585439" cy="1343160"/>
      </dsp:txXfrm>
    </dsp:sp>
    <dsp:sp modelId="{93D2D964-DC21-46A7-A22C-2A961BC24E24}">
      <dsp:nvSpPr>
        <dsp:cNvPr id="0" name=""/>
        <dsp:cNvSpPr/>
      </dsp:nvSpPr>
      <dsp:spPr>
        <a:xfrm>
          <a:off x="3214197" y="1278687"/>
          <a:ext cx="2043604" cy="1866873"/>
        </a:xfrm>
        <a:prstGeom prst="ellipse">
          <a:avLst/>
        </a:prstGeom>
        <a:solidFill>
          <a:schemeClr val="accent4">
            <a:hueOff val="13828557"/>
            <a:satOff val="3941"/>
            <a:lumOff val="113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Erken Okuryazarlık Becerileri</a:t>
          </a:r>
        </a:p>
      </dsp:txBody>
      <dsp:txXfrm>
        <a:off x="3513476" y="1552084"/>
        <a:ext cx="1445046" cy="1320079"/>
      </dsp:txXfrm>
    </dsp:sp>
    <dsp:sp modelId="{1A7CFABF-4F27-4470-AB2E-20747A1A5962}">
      <dsp:nvSpPr>
        <dsp:cNvPr id="0" name=""/>
        <dsp:cNvSpPr/>
      </dsp:nvSpPr>
      <dsp:spPr>
        <a:xfrm>
          <a:off x="2759026" y="854740"/>
          <a:ext cx="4997547" cy="40862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1229C-B9CB-4B5A-9F73-175E7E0B1D0D}">
      <dsp:nvSpPr>
        <dsp:cNvPr id="0" name=""/>
        <dsp:cNvSpPr/>
      </dsp:nvSpPr>
      <dsp:spPr>
        <a:xfrm>
          <a:off x="5230" y="1746906"/>
          <a:ext cx="2378024" cy="9072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/>
            <a:t>TEKNİK</a:t>
          </a:r>
        </a:p>
      </dsp:txBody>
      <dsp:txXfrm>
        <a:off x="5230" y="1746906"/>
        <a:ext cx="2378024" cy="604800"/>
      </dsp:txXfrm>
    </dsp:sp>
    <dsp:sp modelId="{66359776-B7C2-4781-9FA1-236EEFC3BF74}">
      <dsp:nvSpPr>
        <dsp:cNvPr id="0" name=""/>
        <dsp:cNvSpPr/>
      </dsp:nvSpPr>
      <dsp:spPr>
        <a:xfrm>
          <a:off x="492295" y="2342752"/>
          <a:ext cx="2378024" cy="1360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/>
            <a:t>Tekrarlat </a:t>
          </a:r>
          <a:r>
            <a:rPr lang="tr-TR" sz="2400" b="1" kern="1200" dirty="0"/>
            <a:t>(</a:t>
          </a:r>
          <a:r>
            <a:rPr lang="tr-TR" sz="2400" b="1" kern="1200" dirty="0" err="1"/>
            <a:t>Repeat</a:t>
          </a:r>
          <a:r>
            <a:rPr lang="tr-TR" sz="2400" b="1" kern="1200" dirty="0"/>
            <a:t>)</a:t>
          </a:r>
        </a:p>
      </dsp:txBody>
      <dsp:txXfrm>
        <a:off x="532151" y="2382608"/>
        <a:ext cx="2298312" cy="1281088"/>
      </dsp:txXfrm>
    </dsp:sp>
    <dsp:sp modelId="{10DB6DCA-B69D-4518-9FAB-555F0267DCB0}">
      <dsp:nvSpPr>
        <dsp:cNvPr id="0" name=""/>
        <dsp:cNvSpPr/>
      </dsp:nvSpPr>
      <dsp:spPr>
        <a:xfrm>
          <a:off x="2743754" y="1753276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2743754" y="1871688"/>
        <a:ext cx="586641" cy="355235"/>
      </dsp:txXfrm>
    </dsp:sp>
    <dsp:sp modelId="{AE9B2E6E-B613-423D-897D-BA670E3E98F2}">
      <dsp:nvSpPr>
        <dsp:cNvPr id="0" name=""/>
        <dsp:cNvSpPr/>
      </dsp:nvSpPr>
      <dsp:spPr>
        <a:xfrm>
          <a:off x="3825254" y="1746906"/>
          <a:ext cx="2378024" cy="907200"/>
        </a:xfrm>
        <a:prstGeom prst="roundRect">
          <a:avLst>
            <a:gd name="adj" fmla="val 10000"/>
          </a:avLst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/>
            <a:t>KULLANILIŞ</a:t>
          </a:r>
        </a:p>
      </dsp:txBody>
      <dsp:txXfrm>
        <a:off x="3825254" y="1746906"/>
        <a:ext cx="2378024" cy="604800"/>
      </dsp:txXfrm>
    </dsp:sp>
    <dsp:sp modelId="{58F8F39B-033D-4F10-9D0E-1C8BEEF128AD}">
      <dsp:nvSpPr>
        <dsp:cNvPr id="0" name=""/>
        <dsp:cNvSpPr/>
      </dsp:nvSpPr>
      <dsp:spPr>
        <a:xfrm>
          <a:off x="4312320" y="2351706"/>
          <a:ext cx="2378024" cy="1360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2860"/>
              <a:satOff val="4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/>
            <a:t>Yanıtın tekrarlanması istenir.</a:t>
          </a:r>
        </a:p>
      </dsp:txBody>
      <dsp:txXfrm>
        <a:off x="4352176" y="2391562"/>
        <a:ext cx="2298312" cy="1281088"/>
      </dsp:txXfrm>
    </dsp:sp>
    <dsp:sp modelId="{BB5B3E6E-1149-45EF-9E66-3FC3AFF28526}">
      <dsp:nvSpPr>
        <dsp:cNvPr id="0" name=""/>
        <dsp:cNvSpPr/>
      </dsp:nvSpPr>
      <dsp:spPr>
        <a:xfrm>
          <a:off x="6563779" y="1753276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6563779" y="1871688"/>
        <a:ext cx="586641" cy="355235"/>
      </dsp:txXfrm>
    </dsp:sp>
    <dsp:sp modelId="{1F98F6A2-0EBE-4128-8D45-3EB5D6E16D55}">
      <dsp:nvSpPr>
        <dsp:cNvPr id="0" name=""/>
        <dsp:cNvSpPr/>
      </dsp:nvSpPr>
      <dsp:spPr>
        <a:xfrm>
          <a:off x="7645279" y="1746906"/>
          <a:ext cx="2378024" cy="907200"/>
        </a:xfrm>
        <a:prstGeom prst="roundRect">
          <a:avLst>
            <a:gd name="adj" fmla="val 1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/>
            <a:t>ETKİSİ</a:t>
          </a:r>
        </a:p>
      </dsp:txBody>
      <dsp:txXfrm>
        <a:off x="7645279" y="1746906"/>
        <a:ext cx="2378024" cy="604800"/>
      </dsp:txXfrm>
    </dsp:sp>
    <dsp:sp modelId="{511E7AE6-95A1-45B7-9EE5-30A128F95A56}">
      <dsp:nvSpPr>
        <dsp:cNvPr id="0" name=""/>
        <dsp:cNvSpPr/>
      </dsp:nvSpPr>
      <dsp:spPr>
        <a:xfrm>
          <a:off x="8132345" y="2351706"/>
          <a:ext cx="2378024" cy="1360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/>
            <a:t>Dili kullanımı destekler.</a:t>
          </a:r>
        </a:p>
      </dsp:txBody>
      <dsp:txXfrm>
        <a:off x="8172201" y="2391562"/>
        <a:ext cx="2298312" cy="128108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253E6-8C1F-43F4-AE76-19ECDD70780A}">
      <dsp:nvSpPr>
        <dsp:cNvPr id="0" name=""/>
        <dsp:cNvSpPr/>
      </dsp:nvSpPr>
      <dsp:spPr>
        <a:xfrm>
          <a:off x="4660431" y="2043156"/>
          <a:ext cx="2497191" cy="2497191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EKOP Sonrası</a:t>
          </a:r>
        </a:p>
      </dsp:txBody>
      <dsp:txXfrm>
        <a:off x="5162477" y="2628111"/>
        <a:ext cx="1493099" cy="1283608"/>
      </dsp:txXfrm>
    </dsp:sp>
    <dsp:sp modelId="{618C08B3-83F7-4906-924C-D3A1404F9EFC}">
      <dsp:nvSpPr>
        <dsp:cNvPr id="0" name=""/>
        <dsp:cNvSpPr/>
      </dsp:nvSpPr>
      <dsp:spPr>
        <a:xfrm>
          <a:off x="3207519" y="1452911"/>
          <a:ext cx="1816139" cy="1816139"/>
        </a:xfrm>
        <a:prstGeom prst="gear6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EKOP Sırası</a:t>
          </a:r>
        </a:p>
      </dsp:txBody>
      <dsp:txXfrm>
        <a:off x="3664737" y="1912893"/>
        <a:ext cx="901703" cy="896175"/>
      </dsp:txXfrm>
    </dsp:sp>
    <dsp:sp modelId="{EF61BF1A-537E-491E-BE2F-9F03531980DB}">
      <dsp:nvSpPr>
        <dsp:cNvPr id="0" name=""/>
        <dsp:cNvSpPr/>
      </dsp:nvSpPr>
      <dsp:spPr>
        <a:xfrm rot="20700000">
          <a:off x="4224743" y="199960"/>
          <a:ext cx="1779445" cy="1779445"/>
        </a:xfrm>
        <a:prstGeom prst="gear6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EKOP Öncesi</a:t>
          </a:r>
        </a:p>
      </dsp:txBody>
      <dsp:txXfrm rot="-20700000">
        <a:off x="4615027" y="590245"/>
        <a:ext cx="998876" cy="998876"/>
      </dsp:txXfrm>
    </dsp:sp>
    <dsp:sp modelId="{A41DDA44-73EC-4F1D-AB6C-E89036919657}">
      <dsp:nvSpPr>
        <dsp:cNvPr id="0" name=""/>
        <dsp:cNvSpPr/>
      </dsp:nvSpPr>
      <dsp:spPr>
        <a:xfrm>
          <a:off x="4472227" y="1664163"/>
          <a:ext cx="3196404" cy="3196404"/>
        </a:xfrm>
        <a:prstGeom prst="circularArrow">
          <a:avLst>
            <a:gd name="adj1" fmla="val 4687"/>
            <a:gd name="adj2" fmla="val 299029"/>
            <a:gd name="adj3" fmla="val 2523869"/>
            <a:gd name="adj4" fmla="val 15844781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FF5153-8D6D-48B3-85A6-8B055CF441A5}">
      <dsp:nvSpPr>
        <dsp:cNvPr id="0" name=""/>
        <dsp:cNvSpPr/>
      </dsp:nvSpPr>
      <dsp:spPr>
        <a:xfrm>
          <a:off x="2885884" y="1049583"/>
          <a:ext cx="2322388" cy="232238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FA4DC7-89C3-4707-A597-E6364D11EA84}">
      <dsp:nvSpPr>
        <dsp:cNvPr id="0" name=""/>
        <dsp:cNvSpPr/>
      </dsp:nvSpPr>
      <dsp:spPr>
        <a:xfrm>
          <a:off x="3813138" y="-191289"/>
          <a:ext cx="2504001" cy="250400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1E541-4C34-4520-88C5-4805D5F73F8F}">
      <dsp:nvSpPr>
        <dsp:cNvPr id="0" name=""/>
        <dsp:cNvSpPr/>
      </dsp:nvSpPr>
      <dsp:spPr>
        <a:xfrm>
          <a:off x="0" y="734852"/>
          <a:ext cx="8128000" cy="1183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TEKNİK</a:t>
          </a:r>
        </a:p>
      </dsp:txBody>
      <dsp:txXfrm>
        <a:off x="0" y="1030789"/>
        <a:ext cx="7832064" cy="591873"/>
      </dsp:txXfrm>
    </dsp:sp>
    <dsp:sp modelId="{4750890C-FF74-42B4-983B-7970210F67D8}">
      <dsp:nvSpPr>
        <dsp:cNvPr id="0" name=""/>
        <dsp:cNvSpPr/>
      </dsp:nvSpPr>
      <dsp:spPr>
        <a:xfrm>
          <a:off x="11140" y="1658842"/>
          <a:ext cx="2503424" cy="2280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Tamamlama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/>
            <a:t>(</a:t>
          </a:r>
          <a:r>
            <a:rPr lang="tr-TR" sz="2800" b="1" kern="1200" dirty="0" err="1"/>
            <a:t>Completion</a:t>
          </a:r>
          <a:r>
            <a:rPr lang="tr-TR" sz="2800" b="1" kern="1200" dirty="0"/>
            <a:t>)</a:t>
          </a:r>
        </a:p>
      </dsp:txBody>
      <dsp:txXfrm>
        <a:off x="11140" y="1658842"/>
        <a:ext cx="2503424" cy="2280331"/>
      </dsp:txXfrm>
    </dsp:sp>
    <dsp:sp modelId="{BB330A94-0AE3-4B81-9A75-B42FE17B6517}">
      <dsp:nvSpPr>
        <dsp:cNvPr id="0" name=""/>
        <dsp:cNvSpPr/>
      </dsp:nvSpPr>
      <dsp:spPr>
        <a:xfrm>
          <a:off x="2503423" y="1129434"/>
          <a:ext cx="5624576" cy="1183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KULLANILIŞI</a:t>
          </a:r>
        </a:p>
      </dsp:txBody>
      <dsp:txXfrm>
        <a:off x="2503423" y="1425371"/>
        <a:ext cx="5328640" cy="591873"/>
      </dsp:txXfrm>
    </dsp:sp>
    <dsp:sp modelId="{9E9A2048-B075-49B4-ACA9-0F2C7D627BAF}">
      <dsp:nvSpPr>
        <dsp:cNvPr id="0" name=""/>
        <dsp:cNvSpPr/>
      </dsp:nvSpPr>
      <dsp:spPr>
        <a:xfrm>
          <a:off x="2503423" y="2042273"/>
          <a:ext cx="2503424" cy="2280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Öyküdeki bir ifade/ cümleyi tamamlaması istenir.</a:t>
          </a:r>
        </a:p>
      </dsp:txBody>
      <dsp:txXfrm>
        <a:off x="2503423" y="2042273"/>
        <a:ext cx="2503424" cy="2280331"/>
      </dsp:txXfrm>
    </dsp:sp>
    <dsp:sp modelId="{B66EBE25-8C9B-403E-89B4-9F0AEDD5377A}">
      <dsp:nvSpPr>
        <dsp:cNvPr id="0" name=""/>
        <dsp:cNvSpPr/>
      </dsp:nvSpPr>
      <dsp:spPr>
        <a:xfrm>
          <a:off x="5006848" y="1524016"/>
          <a:ext cx="3121152" cy="1183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ETKİSİ</a:t>
          </a:r>
        </a:p>
      </dsp:txBody>
      <dsp:txXfrm>
        <a:off x="5006848" y="1819953"/>
        <a:ext cx="2825216" cy="591873"/>
      </dsp:txXfrm>
    </dsp:sp>
    <dsp:sp modelId="{8704B30F-0FA2-46A3-94AE-2811F2E1BB7A}">
      <dsp:nvSpPr>
        <dsp:cNvPr id="0" name=""/>
        <dsp:cNvSpPr/>
      </dsp:nvSpPr>
      <dsp:spPr>
        <a:xfrm>
          <a:off x="5006848" y="2436855"/>
          <a:ext cx="2503424" cy="22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/>
            <a:t>Dinlediğini anlama ve dili kullanma becerilerini geliştirmek.</a:t>
          </a:r>
        </a:p>
      </dsp:txBody>
      <dsp:txXfrm>
        <a:off x="5006848" y="2436855"/>
        <a:ext cx="2503424" cy="22469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1E541-4C34-4520-88C5-4805D5F73F8F}">
      <dsp:nvSpPr>
        <dsp:cNvPr id="0" name=""/>
        <dsp:cNvSpPr/>
      </dsp:nvSpPr>
      <dsp:spPr>
        <a:xfrm>
          <a:off x="0" y="210146"/>
          <a:ext cx="1051560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TEKNİK</a:t>
          </a:r>
        </a:p>
      </dsp:txBody>
      <dsp:txXfrm>
        <a:off x="0" y="593014"/>
        <a:ext cx="10132732" cy="765736"/>
      </dsp:txXfrm>
    </dsp:sp>
    <dsp:sp modelId="{4750890C-FF74-42B4-983B-7970210F67D8}">
      <dsp:nvSpPr>
        <dsp:cNvPr id="0" name=""/>
        <dsp:cNvSpPr/>
      </dsp:nvSpPr>
      <dsp:spPr>
        <a:xfrm>
          <a:off x="0" y="1391132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Hatırlama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/>
            <a:t>(</a:t>
          </a:r>
          <a:r>
            <a:rPr lang="tr-TR" sz="3600" b="1" kern="1200" dirty="0" err="1"/>
            <a:t>Recall</a:t>
          </a:r>
          <a:r>
            <a:rPr lang="tr-TR" sz="3600" b="1" kern="1200" dirty="0"/>
            <a:t>)</a:t>
          </a:r>
        </a:p>
      </dsp:txBody>
      <dsp:txXfrm>
        <a:off x="0" y="1391132"/>
        <a:ext cx="3238804" cy="2950178"/>
      </dsp:txXfrm>
    </dsp:sp>
    <dsp:sp modelId="{BB330A94-0AE3-4B81-9A75-B42FE17B6517}">
      <dsp:nvSpPr>
        <dsp:cNvPr id="0" name=""/>
        <dsp:cNvSpPr/>
      </dsp:nvSpPr>
      <dsp:spPr>
        <a:xfrm>
          <a:off x="3238804" y="720636"/>
          <a:ext cx="7276795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KULLANILIŞI</a:t>
          </a:r>
        </a:p>
      </dsp:txBody>
      <dsp:txXfrm>
        <a:off x="3238804" y="1103504"/>
        <a:ext cx="6893927" cy="765736"/>
      </dsp:txXfrm>
    </dsp:sp>
    <dsp:sp modelId="{9E9A2048-B075-49B4-ACA9-0F2C7D627BAF}">
      <dsp:nvSpPr>
        <dsp:cNvPr id="0" name=""/>
        <dsp:cNvSpPr/>
      </dsp:nvSpPr>
      <dsp:spPr>
        <a:xfrm>
          <a:off x="3238804" y="1901622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Karakter ve öyküdeki olaylar hakkında soru sorulur.</a:t>
          </a:r>
        </a:p>
      </dsp:txBody>
      <dsp:txXfrm>
        <a:off x="3238804" y="1901622"/>
        <a:ext cx="3238804" cy="2950178"/>
      </dsp:txXfrm>
    </dsp:sp>
    <dsp:sp modelId="{B66EBE25-8C9B-403E-89B4-9F0AEDD5377A}">
      <dsp:nvSpPr>
        <dsp:cNvPr id="0" name=""/>
        <dsp:cNvSpPr/>
      </dsp:nvSpPr>
      <dsp:spPr>
        <a:xfrm>
          <a:off x="6477609" y="1231127"/>
          <a:ext cx="403799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ETKİSİ</a:t>
          </a:r>
        </a:p>
      </dsp:txBody>
      <dsp:txXfrm>
        <a:off x="6477609" y="1613995"/>
        <a:ext cx="3655122" cy="765736"/>
      </dsp:txXfrm>
    </dsp:sp>
    <dsp:sp modelId="{8704B30F-0FA2-46A3-94AE-2811F2E1BB7A}">
      <dsp:nvSpPr>
        <dsp:cNvPr id="0" name=""/>
        <dsp:cNvSpPr/>
      </dsp:nvSpPr>
      <dsp:spPr>
        <a:xfrm>
          <a:off x="6477609" y="2412113"/>
          <a:ext cx="3238804" cy="2907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Öyküye ilgi, detaylara dikkat etme becerisi</a:t>
          </a:r>
        </a:p>
      </dsp:txBody>
      <dsp:txXfrm>
        <a:off x="6477609" y="2412113"/>
        <a:ext cx="3238804" cy="29070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1E541-4C34-4520-88C5-4805D5F73F8F}">
      <dsp:nvSpPr>
        <dsp:cNvPr id="0" name=""/>
        <dsp:cNvSpPr/>
      </dsp:nvSpPr>
      <dsp:spPr>
        <a:xfrm>
          <a:off x="0" y="260682"/>
          <a:ext cx="1051560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TEKNİK</a:t>
          </a:r>
        </a:p>
      </dsp:txBody>
      <dsp:txXfrm>
        <a:off x="0" y="643550"/>
        <a:ext cx="10132732" cy="765736"/>
      </dsp:txXfrm>
    </dsp:sp>
    <dsp:sp modelId="{4750890C-FF74-42B4-983B-7970210F67D8}">
      <dsp:nvSpPr>
        <dsp:cNvPr id="0" name=""/>
        <dsp:cNvSpPr/>
      </dsp:nvSpPr>
      <dsp:spPr>
        <a:xfrm>
          <a:off x="111512" y="1419365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Açık Uçlu Sorular Sorma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/>
            <a:t>(Open </a:t>
          </a:r>
          <a:r>
            <a:rPr lang="tr-TR" sz="3600" b="1" kern="1200" dirty="0" err="1"/>
            <a:t>Ended</a:t>
          </a:r>
          <a:r>
            <a:rPr lang="tr-TR" sz="3600" b="1" kern="1200" dirty="0"/>
            <a:t> </a:t>
          </a:r>
          <a:r>
            <a:rPr lang="tr-TR" sz="3600" b="1" kern="1200" dirty="0" err="1"/>
            <a:t>Questions</a:t>
          </a:r>
          <a:r>
            <a:rPr lang="tr-TR" sz="3600" b="1" kern="1200" dirty="0"/>
            <a:t>)</a:t>
          </a:r>
        </a:p>
      </dsp:txBody>
      <dsp:txXfrm>
        <a:off x="111512" y="1419365"/>
        <a:ext cx="3238804" cy="2950178"/>
      </dsp:txXfrm>
    </dsp:sp>
    <dsp:sp modelId="{BB330A94-0AE3-4B81-9A75-B42FE17B6517}">
      <dsp:nvSpPr>
        <dsp:cNvPr id="0" name=""/>
        <dsp:cNvSpPr/>
      </dsp:nvSpPr>
      <dsp:spPr>
        <a:xfrm>
          <a:off x="3238804" y="771173"/>
          <a:ext cx="7276795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KULLANILIŞI</a:t>
          </a:r>
        </a:p>
      </dsp:txBody>
      <dsp:txXfrm>
        <a:off x="3238804" y="1154041"/>
        <a:ext cx="6893927" cy="765736"/>
      </dsp:txXfrm>
    </dsp:sp>
    <dsp:sp modelId="{9E9A2048-B075-49B4-ACA9-0F2C7D627BAF}">
      <dsp:nvSpPr>
        <dsp:cNvPr id="0" name=""/>
        <dsp:cNvSpPr/>
      </dsp:nvSpPr>
      <dsp:spPr>
        <a:xfrm>
          <a:off x="3238804" y="1952159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Resimde anlatılan olayı tanımlaması istenir.</a:t>
          </a:r>
        </a:p>
      </dsp:txBody>
      <dsp:txXfrm>
        <a:off x="3238804" y="1952159"/>
        <a:ext cx="3238804" cy="2950178"/>
      </dsp:txXfrm>
    </dsp:sp>
    <dsp:sp modelId="{B66EBE25-8C9B-403E-89B4-9F0AEDD5377A}">
      <dsp:nvSpPr>
        <dsp:cNvPr id="0" name=""/>
        <dsp:cNvSpPr/>
      </dsp:nvSpPr>
      <dsp:spPr>
        <a:xfrm>
          <a:off x="6477609" y="1281663"/>
          <a:ext cx="403799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ETKİSİ</a:t>
          </a:r>
        </a:p>
      </dsp:txBody>
      <dsp:txXfrm>
        <a:off x="6477609" y="1664531"/>
        <a:ext cx="3655122" cy="765736"/>
      </dsp:txXfrm>
    </dsp:sp>
    <dsp:sp modelId="{8704B30F-0FA2-46A3-94AE-2811F2E1BB7A}">
      <dsp:nvSpPr>
        <dsp:cNvPr id="0" name=""/>
        <dsp:cNvSpPr/>
      </dsp:nvSpPr>
      <dsp:spPr>
        <a:xfrm>
          <a:off x="6477609" y="2703422"/>
          <a:ext cx="3238804" cy="24254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Dili kullanması için fırsatlar oluşur.</a:t>
          </a:r>
        </a:p>
      </dsp:txBody>
      <dsp:txXfrm>
        <a:off x="6477609" y="2703422"/>
        <a:ext cx="3238804" cy="24254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1E541-4C34-4520-88C5-4805D5F73F8F}">
      <dsp:nvSpPr>
        <dsp:cNvPr id="0" name=""/>
        <dsp:cNvSpPr/>
      </dsp:nvSpPr>
      <dsp:spPr>
        <a:xfrm>
          <a:off x="0" y="203796"/>
          <a:ext cx="1051560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TEKNİK</a:t>
          </a:r>
        </a:p>
      </dsp:txBody>
      <dsp:txXfrm>
        <a:off x="0" y="586664"/>
        <a:ext cx="10132732" cy="765736"/>
      </dsp:txXfrm>
    </dsp:sp>
    <dsp:sp modelId="{4750890C-FF74-42B4-983B-7970210F67D8}">
      <dsp:nvSpPr>
        <dsp:cNvPr id="0" name=""/>
        <dsp:cNvSpPr/>
      </dsp:nvSpPr>
      <dsp:spPr>
        <a:xfrm>
          <a:off x="0" y="1384782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5N1K </a:t>
          </a:r>
          <a:r>
            <a:rPr lang="tr-TR" sz="2900" kern="1200" dirty="0"/>
            <a:t>Soruları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/>
            <a:t>(</a:t>
          </a:r>
          <a:r>
            <a:rPr lang="tr-TR" sz="3600" b="1" kern="1200" dirty="0" err="1"/>
            <a:t>Wh</a:t>
          </a:r>
          <a:r>
            <a:rPr lang="tr-TR" sz="3600" b="1" kern="1200" dirty="0"/>
            <a:t> </a:t>
          </a:r>
          <a:r>
            <a:rPr lang="tr-TR" sz="3600" b="1" kern="1200" dirty="0" err="1"/>
            <a:t>Questions</a:t>
          </a:r>
          <a:r>
            <a:rPr lang="tr-TR" sz="3600" b="1" kern="1200" dirty="0"/>
            <a:t>)</a:t>
          </a:r>
        </a:p>
      </dsp:txBody>
      <dsp:txXfrm>
        <a:off x="0" y="1384782"/>
        <a:ext cx="3238804" cy="2950178"/>
      </dsp:txXfrm>
    </dsp:sp>
    <dsp:sp modelId="{BB330A94-0AE3-4B81-9A75-B42FE17B6517}">
      <dsp:nvSpPr>
        <dsp:cNvPr id="0" name=""/>
        <dsp:cNvSpPr/>
      </dsp:nvSpPr>
      <dsp:spPr>
        <a:xfrm>
          <a:off x="3238804" y="714286"/>
          <a:ext cx="7276795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KULLANILIŞI</a:t>
          </a:r>
        </a:p>
      </dsp:txBody>
      <dsp:txXfrm>
        <a:off x="3238804" y="1097154"/>
        <a:ext cx="6893927" cy="765736"/>
      </dsp:txXfrm>
    </dsp:sp>
    <dsp:sp modelId="{9E9A2048-B075-49B4-ACA9-0F2C7D627BAF}">
      <dsp:nvSpPr>
        <dsp:cNvPr id="0" name=""/>
        <dsp:cNvSpPr/>
      </dsp:nvSpPr>
      <dsp:spPr>
        <a:xfrm>
          <a:off x="3238804" y="1895272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Resimdeki bir nesne/ eylem işaret edilerek isimlendirmesi istenir.</a:t>
          </a:r>
        </a:p>
      </dsp:txBody>
      <dsp:txXfrm>
        <a:off x="3238804" y="1895272"/>
        <a:ext cx="3238804" cy="2950178"/>
      </dsp:txXfrm>
    </dsp:sp>
    <dsp:sp modelId="{B66EBE25-8C9B-403E-89B4-9F0AEDD5377A}">
      <dsp:nvSpPr>
        <dsp:cNvPr id="0" name=""/>
        <dsp:cNvSpPr/>
      </dsp:nvSpPr>
      <dsp:spPr>
        <a:xfrm>
          <a:off x="6477609" y="1224777"/>
          <a:ext cx="403799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ETKİSİ</a:t>
          </a:r>
        </a:p>
      </dsp:txBody>
      <dsp:txXfrm>
        <a:off x="6477609" y="1607645"/>
        <a:ext cx="3655122" cy="765736"/>
      </dsp:txXfrm>
    </dsp:sp>
    <dsp:sp modelId="{8704B30F-0FA2-46A3-94AE-2811F2E1BB7A}">
      <dsp:nvSpPr>
        <dsp:cNvPr id="0" name=""/>
        <dsp:cNvSpPr/>
      </dsp:nvSpPr>
      <dsp:spPr>
        <a:xfrm>
          <a:off x="6477609" y="2405763"/>
          <a:ext cx="3238804" cy="2907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Sözcük bilgisini destekler.</a:t>
          </a:r>
        </a:p>
      </dsp:txBody>
      <dsp:txXfrm>
        <a:off x="6477609" y="2405763"/>
        <a:ext cx="3238804" cy="29070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1E541-4C34-4520-88C5-4805D5F73F8F}">
      <dsp:nvSpPr>
        <dsp:cNvPr id="0" name=""/>
        <dsp:cNvSpPr/>
      </dsp:nvSpPr>
      <dsp:spPr>
        <a:xfrm>
          <a:off x="0" y="133152"/>
          <a:ext cx="1051560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TEKNİK</a:t>
          </a:r>
        </a:p>
      </dsp:txBody>
      <dsp:txXfrm>
        <a:off x="0" y="516020"/>
        <a:ext cx="10132732" cy="765736"/>
      </dsp:txXfrm>
    </dsp:sp>
    <dsp:sp modelId="{4750890C-FF74-42B4-983B-7970210F67D8}">
      <dsp:nvSpPr>
        <dsp:cNvPr id="0" name=""/>
        <dsp:cNvSpPr/>
      </dsp:nvSpPr>
      <dsp:spPr>
        <a:xfrm>
          <a:off x="0" y="1285993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İlişkilendirme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/>
            <a:t>(</a:t>
          </a:r>
          <a:r>
            <a:rPr lang="tr-TR" sz="3600" b="1" kern="1200" dirty="0" err="1"/>
            <a:t>Distancing</a:t>
          </a:r>
          <a:r>
            <a:rPr lang="tr-TR" sz="3600" b="1" kern="1200" dirty="0"/>
            <a:t>)</a:t>
          </a:r>
        </a:p>
      </dsp:txBody>
      <dsp:txXfrm>
        <a:off x="0" y="1285993"/>
        <a:ext cx="3238804" cy="2950178"/>
      </dsp:txXfrm>
    </dsp:sp>
    <dsp:sp modelId="{BB330A94-0AE3-4B81-9A75-B42FE17B6517}">
      <dsp:nvSpPr>
        <dsp:cNvPr id="0" name=""/>
        <dsp:cNvSpPr/>
      </dsp:nvSpPr>
      <dsp:spPr>
        <a:xfrm>
          <a:off x="3238804" y="643642"/>
          <a:ext cx="7276795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KULLANILIŞI</a:t>
          </a:r>
        </a:p>
      </dsp:txBody>
      <dsp:txXfrm>
        <a:off x="3238804" y="1026510"/>
        <a:ext cx="6893927" cy="765736"/>
      </dsp:txXfrm>
    </dsp:sp>
    <dsp:sp modelId="{9E9A2048-B075-49B4-ACA9-0F2C7D627BAF}">
      <dsp:nvSpPr>
        <dsp:cNvPr id="0" name=""/>
        <dsp:cNvSpPr/>
      </dsp:nvSpPr>
      <dsp:spPr>
        <a:xfrm>
          <a:off x="3238804" y="1824628"/>
          <a:ext cx="3238804" cy="2950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Öyküyü kendi yaşamından bir şeyler ile ilişkilendirmesi istenir.</a:t>
          </a:r>
        </a:p>
      </dsp:txBody>
      <dsp:txXfrm>
        <a:off x="3238804" y="1824628"/>
        <a:ext cx="3238804" cy="2950178"/>
      </dsp:txXfrm>
    </dsp:sp>
    <dsp:sp modelId="{B66EBE25-8C9B-403E-89B4-9F0AEDD5377A}">
      <dsp:nvSpPr>
        <dsp:cNvPr id="0" name=""/>
        <dsp:cNvSpPr/>
      </dsp:nvSpPr>
      <dsp:spPr>
        <a:xfrm>
          <a:off x="6477609" y="1154133"/>
          <a:ext cx="4037990" cy="1531472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254000" bIns="243121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ETKİSİ</a:t>
          </a:r>
        </a:p>
      </dsp:txBody>
      <dsp:txXfrm>
        <a:off x="6477609" y="1537001"/>
        <a:ext cx="3655122" cy="765736"/>
      </dsp:txXfrm>
    </dsp:sp>
    <dsp:sp modelId="{8704B30F-0FA2-46A3-94AE-2811F2E1BB7A}">
      <dsp:nvSpPr>
        <dsp:cNvPr id="0" name=""/>
        <dsp:cNvSpPr/>
      </dsp:nvSpPr>
      <dsp:spPr>
        <a:xfrm>
          <a:off x="6477609" y="2335119"/>
          <a:ext cx="3238804" cy="29070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/>
            <a:t>Dili kullanmak için fırsatlar oluşur.</a:t>
          </a:r>
        </a:p>
      </dsp:txBody>
      <dsp:txXfrm>
        <a:off x="6477609" y="2335119"/>
        <a:ext cx="3238804" cy="29070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1229C-B9CB-4B5A-9F73-175E7E0B1D0D}">
      <dsp:nvSpPr>
        <dsp:cNvPr id="0" name=""/>
        <dsp:cNvSpPr/>
      </dsp:nvSpPr>
      <dsp:spPr>
        <a:xfrm>
          <a:off x="9644" y="1765388"/>
          <a:ext cx="1969757" cy="2160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TEKNİK</a:t>
          </a:r>
        </a:p>
      </dsp:txBody>
      <dsp:txXfrm>
        <a:off x="9644" y="1765388"/>
        <a:ext cx="1969757" cy="144000"/>
      </dsp:txXfrm>
    </dsp:sp>
    <dsp:sp modelId="{66359776-B7C2-4781-9FA1-236EEFC3BF74}">
      <dsp:nvSpPr>
        <dsp:cNvPr id="0" name=""/>
        <dsp:cNvSpPr/>
      </dsp:nvSpPr>
      <dsp:spPr>
        <a:xfrm>
          <a:off x="207229" y="1899750"/>
          <a:ext cx="2381476" cy="14647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/>
            <a:t>Başlat</a:t>
          </a:r>
          <a:r>
            <a:rPr lang="tr-TR" sz="2000" b="1" kern="1200" dirty="0"/>
            <a:t>(</a:t>
          </a:r>
          <a:r>
            <a:rPr lang="tr-TR" sz="2000" b="1" kern="1200" dirty="0" err="1"/>
            <a:t>Prompt</a:t>
          </a:r>
          <a:r>
            <a:rPr lang="tr-TR" sz="2000" b="1" kern="1200" dirty="0"/>
            <a:t>)</a:t>
          </a:r>
          <a:endParaRPr lang="tr-TR" sz="1600" b="1" kern="1200" dirty="0"/>
        </a:p>
      </dsp:txBody>
      <dsp:txXfrm>
        <a:off x="250130" y="1942651"/>
        <a:ext cx="2295674" cy="1378948"/>
      </dsp:txXfrm>
    </dsp:sp>
    <dsp:sp modelId="{10DB6DCA-B69D-4518-9FAB-555F0267DCB0}">
      <dsp:nvSpPr>
        <dsp:cNvPr id="0" name=""/>
        <dsp:cNvSpPr/>
      </dsp:nvSpPr>
      <dsp:spPr>
        <a:xfrm>
          <a:off x="2329475" y="1592182"/>
          <a:ext cx="742154" cy="4904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00" kern="1200"/>
        </a:p>
      </dsp:txBody>
      <dsp:txXfrm>
        <a:off x="2329475" y="1690264"/>
        <a:ext cx="595030" cy="294248"/>
      </dsp:txXfrm>
    </dsp:sp>
    <dsp:sp modelId="{AE9B2E6E-B613-423D-897D-BA670E3E98F2}">
      <dsp:nvSpPr>
        <dsp:cNvPr id="0" name=""/>
        <dsp:cNvSpPr/>
      </dsp:nvSpPr>
      <dsp:spPr>
        <a:xfrm>
          <a:off x="3379694" y="1765388"/>
          <a:ext cx="1969757" cy="216000"/>
        </a:xfrm>
        <a:prstGeom prst="roundRect">
          <a:avLst>
            <a:gd name="adj" fmla="val 10000"/>
          </a:avLst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KULLANILIŞ</a:t>
          </a:r>
        </a:p>
      </dsp:txBody>
      <dsp:txXfrm>
        <a:off x="3379694" y="1765388"/>
        <a:ext cx="1969757" cy="144000"/>
      </dsp:txXfrm>
    </dsp:sp>
    <dsp:sp modelId="{58F8F39B-033D-4F10-9D0E-1C8BEEF128AD}">
      <dsp:nvSpPr>
        <dsp:cNvPr id="0" name=""/>
        <dsp:cNvSpPr/>
      </dsp:nvSpPr>
      <dsp:spPr>
        <a:xfrm>
          <a:off x="3783138" y="1909388"/>
          <a:ext cx="1969757" cy="14647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2860"/>
              <a:satOff val="4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/>
            <a:t>Resimdeki bir nesneyi isimlendirmesi/ öyküdeki karakterler hakkında sorular</a:t>
          </a:r>
        </a:p>
      </dsp:txBody>
      <dsp:txXfrm>
        <a:off x="3826039" y="1952289"/>
        <a:ext cx="1883955" cy="1378948"/>
      </dsp:txXfrm>
    </dsp:sp>
    <dsp:sp modelId="{BB5B3E6E-1149-45EF-9E66-3FC3AFF28526}">
      <dsp:nvSpPr>
        <dsp:cNvPr id="0" name=""/>
        <dsp:cNvSpPr/>
      </dsp:nvSpPr>
      <dsp:spPr>
        <a:xfrm>
          <a:off x="5648060" y="1592182"/>
          <a:ext cx="633049" cy="4904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00" kern="1200"/>
        </a:p>
      </dsp:txBody>
      <dsp:txXfrm>
        <a:off x="5648060" y="1690264"/>
        <a:ext cx="485925" cy="294248"/>
      </dsp:txXfrm>
    </dsp:sp>
    <dsp:sp modelId="{1F98F6A2-0EBE-4128-8D45-3EB5D6E16D55}">
      <dsp:nvSpPr>
        <dsp:cNvPr id="0" name=""/>
        <dsp:cNvSpPr/>
      </dsp:nvSpPr>
      <dsp:spPr>
        <a:xfrm>
          <a:off x="6543884" y="1765388"/>
          <a:ext cx="1969757" cy="216000"/>
        </a:xfrm>
        <a:prstGeom prst="roundRect">
          <a:avLst>
            <a:gd name="adj" fmla="val 1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" kern="1200" dirty="0"/>
            <a:t>ETKİSİ</a:t>
          </a:r>
        </a:p>
      </dsp:txBody>
      <dsp:txXfrm>
        <a:off x="6543884" y="1765388"/>
        <a:ext cx="1969757" cy="144000"/>
      </dsp:txXfrm>
    </dsp:sp>
    <dsp:sp modelId="{511E7AE6-95A1-45B7-9EE5-30A128F95A56}">
      <dsp:nvSpPr>
        <dsp:cNvPr id="0" name=""/>
        <dsp:cNvSpPr/>
      </dsp:nvSpPr>
      <dsp:spPr>
        <a:xfrm>
          <a:off x="6936180" y="1898241"/>
          <a:ext cx="1969757" cy="14647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/>
            <a:t>Dikkati ve sözcük bilgisini artırır.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/>
            <a:t>Öyküye ilgiyi sağlar.</a:t>
          </a:r>
        </a:p>
      </dsp:txBody>
      <dsp:txXfrm>
        <a:off x="6979081" y="1941142"/>
        <a:ext cx="1883955" cy="13789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1229C-B9CB-4B5A-9F73-175E7E0B1D0D}">
      <dsp:nvSpPr>
        <dsp:cNvPr id="0" name=""/>
        <dsp:cNvSpPr/>
      </dsp:nvSpPr>
      <dsp:spPr>
        <a:xfrm>
          <a:off x="5230" y="1074600"/>
          <a:ext cx="2378024" cy="8208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/>
            <a:t>TEKNİK</a:t>
          </a:r>
        </a:p>
      </dsp:txBody>
      <dsp:txXfrm>
        <a:off x="5230" y="1074600"/>
        <a:ext cx="2378024" cy="547200"/>
      </dsp:txXfrm>
    </dsp:sp>
    <dsp:sp modelId="{66359776-B7C2-4781-9FA1-236EEFC3BF74}">
      <dsp:nvSpPr>
        <dsp:cNvPr id="0" name=""/>
        <dsp:cNvSpPr/>
      </dsp:nvSpPr>
      <dsp:spPr>
        <a:xfrm>
          <a:off x="492295" y="1603065"/>
          <a:ext cx="2378024" cy="2847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kern="1200" dirty="0" smtClean="0"/>
            <a:t>Değerlendirme </a:t>
          </a:r>
          <a:r>
            <a:rPr lang="tr-TR" sz="2400" b="1" kern="1200" dirty="0"/>
            <a:t>(</a:t>
          </a:r>
          <a:r>
            <a:rPr lang="tr-TR" sz="2400" b="1" kern="1200" dirty="0" err="1"/>
            <a:t>Evaluate</a:t>
          </a:r>
          <a:r>
            <a:rPr lang="tr-TR" sz="2400" b="1" kern="1200" dirty="0"/>
            <a:t>)</a:t>
          </a:r>
        </a:p>
      </dsp:txBody>
      <dsp:txXfrm>
        <a:off x="561945" y="1672715"/>
        <a:ext cx="2238724" cy="2707849"/>
      </dsp:txXfrm>
    </dsp:sp>
    <dsp:sp modelId="{10DB6DCA-B69D-4518-9FAB-555F0267DCB0}">
      <dsp:nvSpPr>
        <dsp:cNvPr id="0" name=""/>
        <dsp:cNvSpPr/>
      </dsp:nvSpPr>
      <dsp:spPr>
        <a:xfrm>
          <a:off x="2743754" y="1052170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kern="1200"/>
        </a:p>
      </dsp:txBody>
      <dsp:txXfrm>
        <a:off x="2743754" y="1170582"/>
        <a:ext cx="586641" cy="355235"/>
      </dsp:txXfrm>
    </dsp:sp>
    <dsp:sp modelId="{AE9B2E6E-B613-423D-897D-BA670E3E98F2}">
      <dsp:nvSpPr>
        <dsp:cNvPr id="0" name=""/>
        <dsp:cNvSpPr/>
      </dsp:nvSpPr>
      <dsp:spPr>
        <a:xfrm>
          <a:off x="3825254" y="1074600"/>
          <a:ext cx="2378024" cy="820800"/>
        </a:xfrm>
        <a:prstGeom prst="roundRect">
          <a:avLst>
            <a:gd name="adj" fmla="val 10000"/>
          </a:avLst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/>
            <a:t>KULLANILIŞ</a:t>
          </a:r>
        </a:p>
      </dsp:txBody>
      <dsp:txXfrm>
        <a:off x="3825254" y="1074600"/>
        <a:ext cx="2378024" cy="547200"/>
      </dsp:txXfrm>
    </dsp:sp>
    <dsp:sp modelId="{58F8F39B-033D-4F10-9D0E-1C8BEEF128AD}">
      <dsp:nvSpPr>
        <dsp:cNvPr id="0" name=""/>
        <dsp:cNvSpPr/>
      </dsp:nvSpPr>
      <dsp:spPr>
        <a:xfrm>
          <a:off x="4312320" y="1621799"/>
          <a:ext cx="2378024" cy="2847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2860"/>
              <a:satOff val="4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kern="1200" dirty="0"/>
            <a:t>Cevabın doğruluğu değerlendirilir. Değilse yeni sözcüğün öğrenilebilmesi için gerekli bilgiler düşünülür.</a:t>
          </a:r>
        </a:p>
      </dsp:txBody>
      <dsp:txXfrm>
        <a:off x="4381970" y="1691449"/>
        <a:ext cx="2238724" cy="2707849"/>
      </dsp:txXfrm>
    </dsp:sp>
    <dsp:sp modelId="{BB5B3E6E-1149-45EF-9E66-3FC3AFF28526}">
      <dsp:nvSpPr>
        <dsp:cNvPr id="0" name=""/>
        <dsp:cNvSpPr/>
      </dsp:nvSpPr>
      <dsp:spPr>
        <a:xfrm>
          <a:off x="6563779" y="1052170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kern="1200"/>
        </a:p>
      </dsp:txBody>
      <dsp:txXfrm>
        <a:off x="6563779" y="1170582"/>
        <a:ext cx="586641" cy="355235"/>
      </dsp:txXfrm>
    </dsp:sp>
    <dsp:sp modelId="{1F98F6A2-0EBE-4128-8D45-3EB5D6E16D55}">
      <dsp:nvSpPr>
        <dsp:cNvPr id="0" name=""/>
        <dsp:cNvSpPr/>
      </dsp:nvSpPr>
      <dsp:spPr>
        <a:xfrm>
          <a:off x="7645279" y="1074600"/>
          <a:ext cx="2378024" cy="820800"/>
        </a:xfrm>
        <a:prstGeom prst="roundRect">
          <a:avLst>
            <a:gd name="adj" fmla="val 1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/>
            <a:t>ETKİSİ</a:t>
          </a:r>
        </a:p>
      </dsp:txBody>
      <dsp:txXfrm>
        <a:off x="7645279" y="1074600"/>
        <a:ext cx="2378024" cy="547200"/>
      </dsp:txXfrm>
    </dsp:sp>
    <dsp:sp modelId="{511E7AE6-95A1-45B7-9EE5-30A128F95A56}">
      <dsp:nvSpPr>
        <dsp:cNvPr id="0" name=""/>
        <dsp:cNvSpPr/>
      </dsp:nvSpPr>
      <dsp:spPr>
        <a:xfrm>
          <a:off x="8132345" y="1621799"/>
          <a:ext cx="2378024" cy="2847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kern="1200" dirty="0"/>
            <a:t>Bireysel geribildirim ve daha fazla bilgi sağlanır.</a:t>
          </a:r>
        </a:p>
      </dsp:txBody>
      <dsp:txXfrm>
        <a:off x="8201995" y="1691449"/>
        <a:ext cx="2238724" cy="27078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1229C-B9CB-4B5A-9F73-175E7E0B1D0D}">
      <dsp:nvSpPr>
        <dsp:cNvPr id="0" name=""/>
        <dsp:cNvSpPr/>
      </dsp:nvSpPr>
      <dsp:spPr>
        <a:xfrm>
          <a:off x="5230" y="848306"/>
          <a:ext cx="2378024" cy="7343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TEKNİK</a:t>
          </a:r>
        </a:p>
      </dsp:txBody>
      <dsp:txXfrm>
        <a:off x="5230" y="848306"/>
        <a:ext cx="2378024" cy="489600"/>
      </dsp:txXfrm>
    </dsp:sp>
    <dsp:sp modelId="{66359776-B7C2-4781-9FA1-236EEFC3BF74}">
      <dsp:nvSpPr>
        <dsp:cNvPr id="0" name=""/>
        <dsp:cNvSpPr/>
      </dsp:nvSpPr>
      <dsp:spPr>
        <a:xfrm>
          <a:off x="492295" y="1315909"/>
          <a:ext cx="2378024" cy="3343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/>
            <a:t>Genişlet </a:t>
          </a:r>
          <a:r>
            <a:rPr lang="tr-TR" sz="2000" b="1" kern="1200" dirty="0"/>
            <a:t>(</a:t>
          </a:r>
          <a:r>
            <a:rPr lang="tr-TR" sz="2000" b="1" kern="1200" dirty="0" err="1"/>
            <a:t>Expand</a:t>
          </a:r>
          <a:r>
            <a:rPr lang="tr-TR" sz="2000" b="1" kern="1200" dirty="0"/>
            <a:t>)</a:t>
          </a:r>
        </a:p>
      </dsp:txBody>
      <dsp:txXfrm>
        <a:off x="561945" y="1385559"/>
        <a:ext cx="2238724" cy="3203750"/>
      </dsp:txXfrm>
    </dsp:sp>
    <dsp:sp modelId="{10DB6DCA-B69D-4518-9FAB-555F0267DCB0}">
      <dsp:nvSpPr>
        <dsp:cNvPr id="0" name=""/>
        <dsp:cNvSpPr/>
      </dsp:nvSpPr>
      <dsp:spPr>
        <a:xfrm>
          <a:off x="2743754" y="797076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2743754" y="915488"/>
        <a:ext cx="586641" cy="355235"/>
      </dsp:txXfrm>
    </dsp:sp>
    <dsp:sp modelId="{AE9B2E6E-B613-423D-897D-BA670E3E98F2}">
      <dsp:nvSpPr>
        <dsp:cNvPr id="0" name=""/>
        <dsp:cNvSpPr/>
      </dsp:nvSpPr>
      <dsp:spPr>
        <a:xfrm>
          <a:off x="3825254" y="848306"/>
          <a:ext cx="2378024" cy="734399"/>
        </a:xfrm>
        <a:prstGeom prst="roundRect">
          <a:avLst>
            <a:gd name="adj" fmla="val 10000"/>
          </a:avLst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KULLANILIŞ</a:t>
          </a:r>
        </a:p>
      </dsp:txBody>
      <dsp:txXfrm>
        <a:off x="3825254" y="848306"/>
        <a:ext cx="2378024" cy="489600"/>
      </dsp:txXfrm>
    </dsp:sp>
    <dsp:sp modelId="{58F8F39B-033D-4F10-9D0E-1C8BEEF128AD}">
      <dsp:nvSpPr>
        <dsp:cNvPr id="0" name=""/>
        <dsp:cNvSpPr/>
      </dsp:nvSpPr>
      <dsp:spPr>
        <a:xfrm>
          <a:off x="4312320" y="1337906"/>
          <a:ext cx="2378024" cy="3343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2860"/>
              <a:satOff val="45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/>
            <a:t>Yanıt birkaç sözcük daha eklenerek genişletilir.</a:t>
          </a:r>
        </a:p>
      </dsp:txBody>
      <dsp:txXfrm>
        <a:off x="4381970" y="1407556"/>
        <a:ext cx="2238724" cy="3203750"/>
      </dsp:txXfrm>
    </dsp:sp>
    <dsp:sp modelId="{BB5B3E6E-1149-45EF-9E66-3FC3AFF28526}">
      <dsp:nvSpPr>
        <dsp:cNvPr id="0" name=""/>
        <dsp:cNvSpPr/>
      </dsp:nvSpPr>
      <dsp:spPr>
        <a:xfrm>
          <a:off x="6563779" y="797076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6563779" y="915488"/>
        <a:ext cx="586641" cy="355235"/>
      </dsp:txXfrm>
    </dsp:sp>
    <dsp:sp modelId="{1F98F6A2-0EBE-4128-8D45-3EB5D6E16D55}">
      <dsp:nvSpPr>
        <dsp:cNvPr id="0" name=""/>
        <dsp:cNvSpPr/>
      </dsp:nvSpPr>
      <dsp:spPr>
        <a:xfrm>
          <a:off x="7645279" y="848306"/>
          <a:ext cx="2378024" cy="734399"/>
        </a:xfrm>
        <a:prstGeom prst="roundRect">
          <a:avLst>
            <a:gd name="adj" fmla="val 10000"/>
          </a:avLst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ETKİSİ</a:t>
          </a:r>
        </a:p>
      </dsp:txBody>
      <dsp:txXfrm>
        <a:off x="7645279" y="848306"/>
        <a:ext cx="2378024" cy="489600"/>
      </dsp:txXfrm>
    </dsp:sp>
    <dsp:sp modelId="{511E7AE6-95A1-45B7-9EE5-30A128F95A56}">
      <dsp:nvSpPr>
        <dsp:cNvPr id="0" name=""/>
        <dsp:cNvSpPr/>
      </dsp:nvSpPr>
      <dsp:spPr>
        <a:xfrm>
          <a:off x="8132345" y="1337906"/>
          <a:ext cx="2378024" cy="3343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5721"/>
              <a:satOff val="90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/>
            <a:t>Söyleyeceğinden biraz daha fazlasını söylemesi için teşvik edilir.</a:t>
          </a:r>
        </a:p>
      </dsp:txBody>
      <dsp:txXfrm>
        <a:off x="8201995" y="1407556"/>
        <a:ext cx="2238724" cy="3203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9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98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037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20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668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362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734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228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67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14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59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58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77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93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06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78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60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29EE55F-3F64-416B-9052-39BAF948DCEB}" type="datetimeFigureOut">
              <a:rPr lang="tr-TR" smtClean="0"/>
              <a:t>20.02.2020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86BD172-B89F-462F-A71F-1E7F9A3BB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86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59C0CDF8-BA44-472F-8DB3-C9354E6C9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33377"/>
            <a:ext cx="10515600" cy="689315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8C726B2-4365-4BFB-BC44-27A56ED8C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5249"/>
            <a:ext cx="10515600" cy="55017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6600" dirty="0"/>
          </a:p>
          <a:p>
            <a:pPr marL="0" indent="0" algn="ctr">
              <a:buNone/>
            </a:pPr>
            <a:endParaRPr lang="tr-TR" sz="6600" dirty="0"/>
          </a:p>
          <a:p>
            <a:pPr marL="0" indent="0" algn="ctr">
              <a:buNone/>
            </a:pPr>
            <a:r>
              <a:rPr lang="tr-TR" sz="6600" dirty="0">
                <a:solidFill>
                  <a:srgbClr val="C00000"/>
                </a:solidFill>
              </a:rPr>
              <a:t>ETKİLEŞİMLİ KİTAP OKUMA PROGRAMI (EKOP)</a:t>
            </a:r>
          </a:p>
        </p:txBody>
      </p:sp>
    </p:spTree>
    <p:extLst>
      <p:ext uri="{BB962C8B-B14F-4D97-AF65-F5344CB8AC3E}">
        <p14:creationId xmlns:p14="http://schemas.microsoft.com/office/powerpoint/2010/main" val="1932054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73DDAA-7F80-4F5E-BCE0-A94157BA0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03716"/>
            <a:ext cx="10515600" cy="9144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C8BCFE-F29B-4A6B-A9E7-1E6B3CC18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6437"/>
            <a:ext cx="10515600" cy="5670526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b="1" dirty="0">
                <a:solidFill>
                  <a:srgbClr val="FFFF00"/>
                </a:solidFill>
              </a:rPr>
              <a:t>Konuşmayı sürdürme teknikleri (PEER)</a:t>
            </a:r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5" name="Diyagram 4">
            <a:extLst>
              <a:ext uri="{FF2B5EF4-FFF2-40B4-BE49-F238E27FC236}">
                <a16:creationId xmlns:a16="http://schemas.microsoft.com/office/drawing/2014/main" id="{7F7B89BF-C8CD-4811-B1DF-7204D0E83B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6693935"/>
              </p:ext>
            </p:extLst>
          </p:nvPr>
        </p:nvGraphicFramePr>
        <p:xfrm>
          <a:off x="2032000" y="998806"/>
          <a:ext cx="8926732" cy="5139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7623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F4469E-7F86-456C-BC63-BD9A01F56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52025"/>
            <a:ext cx="10515600" cy="407963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99B50CC-3DC2-49F8-9411-B5676116C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481978"/>
              </p:ext>
            </p:extLst>
          </p:nvPr>
        </p:nvGraphicFramePr>
        <p:xfrm>
          <a:off x="838200" y="633413"/>
          <a:ext cx="10515600" cy="5543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5528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7E7201-8E4E-475D-959B-DCE4061F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81685"/>
            <a:ext cx="10515600" cy="36575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CB759A9-D073-4D2C-99EE-056DEF10C6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793796"/>
              </p:ext>
            </p:extLst>
          </p:nvPr>
        </p:nvGraphicFramePr>
        <p:xfrm>
          <a:off x="838200" y="647700"/>
          <a:ext cx="10515600" cy="5529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27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1DB58F-E1E4-4F1F-9C09-654585EB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58461"/>
            <a:ext cx="10515600" cy="11254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CCDF931-8FE8-403A-9A39-36153DBAF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323041"/>
              </p:ext>
            </p:extLst>
          </p:nvPr>
        </p:nvGraphicFramePr>
        <p:xfrm>
          <a:off x="838200" y="717550"/>
          <a:ext cx="10515600" cy="5459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8878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08F754-ED04-4AF2-ADE5-DF798F0C0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1322362"/>
            <a:ext cx="10515600" cy="1828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23CA1E-EDDE-4CA1-9F38-77524195E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098"/>
            <a:ext cx="10515600" cy="5740865"/>
          </a:xfrm>
        </p:spPr>
        <p:txBody>
          <a:bodyPr/>
          <a:lstStyle/>
          <a:p>
            <a:r>
              <a:rPr lang="tr-TR" sz="2400" b="1" dirty="0">
                <a:solidFill>
                  <a:srgbClr val="FFFF00"/>
                </a:solidFill>
              </a:rPr>
              <a:t>Etkileşimli Kitap Okuma </a:t>
            </a:r>
            <a:r>
              <a:rPr lang="tr-TR" sz="2400" b="1" dirty="0" smtClean="0">
                <a:solidFill>
                  <a:srgbClr val="FFFF00"/>
                </a:solidFill>
              </a:rPr>
              <a:t>ile Geleneksel </a:t>
            </a:r>
            <a:r>
              <a:rPr lang="tr-TR" sz="2400" b="1" dirty="0">
                <a:solidFill>
                  <a:srgbClr val="FFFF00"/>
                </a:solidFill>
              </a:rPr>
              <a:t>Okuma Arasındaki Farklar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97C16772-2A32-4DB3-BE82-CAC4B5FC9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378" y="1097280"/>
            <a:ext cx="8989256" cy="550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43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1B9D81-8645-4555-95E7-71DB78C67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154954" y="-1100796"/>
            <a:ext cx="8761413" cy="45719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272F991-BB1C-459B-922A-D66A628C3C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6043"/>
              </p:ext>
            </p:extLst>
          </p:nvPr>
        </p:nvGraphicFramePr>
        <p:xfrm>
          <a:off x="1155700" y="2166425"/>
          <a:ext cx="9774897" cy="4540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2636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378F6F3-7D35-433B-AFF1-6E2C5BD7A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48971"/>
            <a:ext cx="10515600" cy="84405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A138BE-F2F0-455C-A093-D6268D234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6774"/>
            <a:ext cx="10515600" cy="560018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/>
              <a:t>EKOP UYGULAMA ADIMLARI</a:t>
            </a:r>
          </a:p>
          <a:p>
            <a:pPr marL="0" indent="0">
              <a:buNone/>
            </a:pPr>
            <a:r>
              <a:rPr lang="tr-TR" b="1" i="1" u="sng" dirty="0"/>
              <a:t>OKUMA ÖNCESİ EKOP UYGULAMA ADIMLARI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Gelişimsel Açıdan Uygun Bir Resimli Çocuk Kitabı Seçilmesi;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Hedef Sözcüklerin </a:t>
            </a:r>
            <a:r>
              <a:rPr lang="tr-TR" dirty="0" smtClean="0"/>
              <a:t>ve </a:t>
            </a:r>
            <a:r>
              <a:rPr lang="tr-TR" dirty="0"/>
              <a:t>Sesbirimlerin Belirlenmesi;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Soruların, Örneklerin ve Açıklamaların Belirlenmesi;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Fiziksel Düzenlemelerin Yapılması;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Çocukların Sınıf İçinde Yerleşimi;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Kitapla Tanışma;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Açık Uçlu Sorular Yoluyla Çocukların Tahminde Bulunmalarını Sağlama;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Çocuklardan Gelen Yanıtların Yeniden Düzenlenmesi;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9036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D9FC1D-F0EB-47FC-AE95-BDC721299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53551"/>
            <a:ext cx="10515600" cy="7033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53F72E-0A7B-4E1E-87D9-56F9411A4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317"/>
            <a:ext cx="10515600" cy="54876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r>
              <a:rPr lang="tr-TR" b="1" u="sng" dirty="0"/>
              <a:t>OKUMA SIRASINDA EKOP UYGULAMA ADIMLARI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Hedef Sözcüklerin Anlamlarının Açıklanması;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Hedef Sözcüklerin Anlamlarının Resimlerle ve Ek Materyallerle Desteklenmesi;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Çocukların Kendi Yaşamlarıyla İlişkilendirebilecekleri Örneklerin Sunulması;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Hedef Sözcüklerin Anlamlarının Tekrarlanması;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Geçmiş Deneyimler İle Öykünün İçeriğinin ve Hedef Sözcüklerin Anlamlarının Desteklenmesi;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Sesbilgisel Farkındalık ve Yazı Farkındalığı Becerilerinin Desteklenmesi;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5N1K </a:t>
            </a:r>
            <a:r>
              <a:rPr lang="tr-TR" dirty="0"/>
              <a:t>Sorularının Kullanılması;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Açık Uçlu Soruların Sorulması;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Tekrarlar ve Genişletmelerin Kullanımı;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Cümle Tamamlama </a:t>
            </a:r>
            <a:r>
              <a:rPr lang="tr-TR" dirty="0" smtClean="0"/>
              <a:t>ile </a:t>
            </a:r>
            <a:r>
              <a:rPr lang="tr-TR" dirty="0"/>
              <a:t>Sözcük Dağarcığının Desteklenmesi;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01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518335-E4FC-4A91-AD8F-2F9CE58C2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11347"/>
            <a:ext cx="10515600" cy="35169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C14413-B497-4AB4-AEA0-A0C498642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8978"/>
            <a:ext cx="10515600" cy="5557985"/>
          </a:xfrm>
        </p:spPr>
        <p:txBody>
          <a:bodyPr/>
          <a:lstStyle/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r>
              <a:rPr lang="tr-TR" b="1" i="1" dirty="0"/>
              <a:t>OKUMA SONRASINDA EKOP UYGULAMA ADIMLARI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Açık Uçlu Sorular Aracılığıyla Öyküyü Özetleme;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Etkinlikler Aracılığıyla Kazanımların Kalıcılığının Sağlanması;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604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40EDBE-AE30-4DF4-BC31-32A16521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53551"/>
            <a:ext cx="10515600" cy="32355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11E266E-D7B7-47F7-BAAA-4BD7E3A07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3970"/>
            <a:ext cx="10515600" cy="547524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tr-TR" sz="6000" dirty="0"/>
          </a:p>
          <a:p>
            <a:pPr>
              <a:lnSpc>
                <a:spcPct val="90000"/>
              </a:lnSpc>
              <a:buNone/>
            </a:pPr>
            <a:endParaRPr lang="tr-TR" altLang="tr-TR" sz="3200" dirty="0" smtClean="0"/>
          </a:p>
          <a:p>
            <a:pPr algn="ctr">
              <a:lnSpc>
                <a:spcPct val="90000"/>
              </a:lnSpc>
              <a:buNone/>
            </a:pPr>
            <a:r>
              <a:rPr lang="tr-TR" altLang="tr-TR" sz="3200" b="1" dirty="0" smtClean="0">
                <a:solidFill>
                  <a:schemeClr val="accent1"/>
                </a:solidFill>
              </a:rPr>
              <a:t>Paylaşımlı/birlikte </a:t>
            </a:r>
            <a:r>
              <a:rPr lang="tr-TR" altLang="tr-TR" sz="3200" b="1" dirty="0">
                <a:solidFill>
                  <a:schemeClr val="accent1"/>
                </a:solidFill>
              </a:rPr>
              <a:t>kitap okumanın sözel ve yazılı dil </a:t>
            </a:r>
          </a:p>
          <a:p>
            <a:pPr algn="ctr">
              <a:lnSpc>
                <a:spcPct val="90000"/>
              </a:lnSpc>
              <a:buNone/>
            </a:pPr>
            <a:r>
              <a:rPr lang="tr-TR" altLang="tr-TR" sz="3200" b="1" dirty="0" smtClean="0">
                <a:solidFill>
                  <a:schemeClr val="accent1"/>
                </a:solidFill>
              </a:rPr>
              <a:t>gelişimine </a:t>
            </a:r>
            <a:r>
              <a:rPr lang="tr-TR" altLang="tr-TR" sz="3200" b="1" dirty="0">
                <a:solidFill>
                  <a:schemeClr val="accent1"/>
                </a:solidFill>
              </a:rPr>
              <a:t>katkıları şu şekilde özetlenebilir: </a:t>
            </a:r>
            <a:endParaRPr lang="tr-TR" altLang="tr-TR" sz="3200" b="1" dirty="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tr-TR" altLang="tr-TR" sz="3200" dirty="0"/>
              <a:t>Çocuklara kitapların yetişkinler için önemini, kitapların içinde pek çok konuşma olduğunu öğretir.</a:t>
            </a:r>
          </a:p>
          <a:p>
            <a:pPr>
              <a:lnSpc>
                <a:spcPct val="90000"/>
              </a:lnSpc>
            </a:pPr>
            <a:r>
              <a:rPr lang="tr-TR" altLang="tr-TR" sz="3200" dirty="0"/>
              <a:t>Görsel dikkati geliştirir, nesne tanımaya yardımcı olur ve imgelemi uyarır.</a:t>
            </a:r>
          </a:p>
          <a:p>
            <a:pPr>
              <a:lnSpc>
                <a:spcPct val="90000"/>
              </a:lnSpc>
            </a:pPr>
            <a:r>
              <a:rPr lang="tr-TR" altLang="tr-TR" sz="3200" dirty="0"/>
              <a:t>Etkileşimli (</a:t>
            </a:r>
            <a:r>
              <a:rPr lang="tr-TR" altLang="tr-TR" sz="3200" dirty="0" err="1"/>
              <a:t>interactive</a:t>
            </a:r>
            <a:r>
              <a:rPr lang="tr-TR" altLang="tr-TR" sz="3200" dirty="0"/>
              <a:t>) bir bağlam sağlar ve bu yolla çocuğun ilgisini çeker. </a:t>
            </a:r>
          </a:p>
          <a:p>
            <a:pPr>
              <a:lnSpc>
                <a:spcPct val="90000"/>
              </a:lnSpc>
            </a:pPr>
            <a:r>
              <a:rPr lang="tr-TR" altLang="tr-TR" sz="3200" dirty="0"/>
              <a:t>Okumaya motive eder, okuma isteğini ve kitaba ilgiyi artırır.</a:t>
            </a:r>
          </a:p>
          <a:p>
            <a:pPr>
              <a:lnSpc>
                <a:spcPct val="90000"/>
              </a:lnSpc>
            </a:pPr>
            <a:endParaRPr lang="tr-TR" altLang="tr-TR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09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4AF54C-7DAE-41E4-B7E3-B57213B5E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42536"/>
            <a:ext cx="10515600" cy="56270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FF2ECE9-8AE5-44DA-B73D-55CD4DFFBE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246774"/>
              </p:ext>
            </p:extLst>
          </p:nvPr>
        </p:nvGraphicFramePr>
        <p:xfrm>
          <a:off x="838200" y="140677"/>
          <a:ext cx="10515600" cy="5711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045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241395"/>
            <a:ext cx="9349495" cy="448278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400" dirty="0"/>
              <a:t>Zengin bir bağlam sunarak yazı bilincini destekler ve sözel yazılı dil ilişkisinin kurulmasına yardımcı olur.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Okunan metin hakkında nasıl soru sorulabileceğini öğretir ve sorulara alınan cevaplarla kavramsal bilgi ve akıl yürütme becerilerinin gelişimine katkıda bulunur.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Anne baba tarafından kullanılan dili kavramsal ve </a:t>
            </a:r>
            <a:r>
              <a:rPr lang="tr-TR" altLang="tr-TR" sz="2400" dirty="0" err="1"/>
              <a:t>anlambilimsel</a:t>
            </a:r>
            <a:r>
              <a:rPr lang="tr-TR" altLang="tr-TR" sz="2400" dirty="0"/>
              <a:t> olarak diğer etkileşim ortamlarındakinden daha zengin ve karmaşık hale getirir.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Çocukların etkileşim sırasında daha sık konuşmalarını ve </a:t>
            </a:r>
            <a:r>
              <a:rPr lang="tr-TR" altLang="tr-TR" sz="2400" dirty="0" err="1"/>
              <a:t>sözdizimsel</a:t>
            </a:r>
            <a:r>
              <a:rPr lang="tr-TR" altLang="tr-TR" sz="2400" dirty="0"/>
              <a:t> olarak daha karmaşık ifadeler kullanmalarını sağlar.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4119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2166" y="2408663"/>
            <a:ext cx="10660566" cy="43155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tr-TR" altLang="tr-TR" sz="2600" dirty="0"/>
              <a:t>Çocuk ve yetişkin için düzenli, tekrarlanan ve yapılandırılmış bir etkileşim fırsatı verir ve dil kazanımı için çok kritik olan yetişkin ve çocuğun etkinliğe dikkatlerini vermelerini kolaylaştırır.</a:t>
            </a:r>
          </a:p>
          <a:p>
            <a:pPr>
              <a:lnSpc>
                <a:spcPct val="80000"/>
              </a:lnSpc>
            </a:pPr>
            <a:r>
              <a:rPr lang="tr-TR" altLang="tr-TR" sz="2600" dirty="0"/>
              <a:t>Çocuğun sözel dil becerilerini, sözcük dağarcığını geliştirir ve ortalama sözce uzunluğunu artırır.</a:t>
            </a:r>
          </a:p>
          <a:p>
            <a:pPr>
              <a:lnSpc>
                <a:spcPct val="80000"/>
              </a:lnSpc>
            </a:pPr>
            <a:r>
              <a:rPr lang="tr-TR" altLang="tr-TR" sz="2600" dirty="0"/>
              <a:t>Öyküleri anlama ve öyküler hakkında konuşma becerilerini geliştirir ve öykülerdeki bilgiyi geçmiş bilgiler ile bağlamayı öğretir.</a:t>
            </a:r>
          </a:p>
          <a:p>
            <a:pPr>
              <a:lnSpc>
                <a:spcPct val="80000"/>
              </a:lnSpc>
            </a:pPr>
            <a:r>
              <a:rPr lang="tr-TR" altLang="tr-TR" sz="2600" dirty="0"/>
              <a:t>Harfleri tanımayı ve </a:t>
            </a:r>
            <a:r>
              <a:rPr lang="tr-TR" altLang="tr-TR" sz="2600" dirty="0" err="1"/>
              <a:t>sesbilgisel</a:t>
            </a:r>
            <a:r>
              <a:rPr lang="tr-TR" altLang="tr-TR" sz="2600" dirty="0"/>
              <a:t> farkındalık kazanımını destekler; harf isimlerini, şekillerini, seslerinin öğretimini ve yazılı materyaldeki sözcüklerin harfleri temsil ettiği ayrı seslerden oluştuğu bilgisinin ve </a:t>
            </a:r>
            <a:r>
              <a:rPr lang="tr-TR" altLang="tr-TR" sz="2600" dirty="0" err="1"/>
              <a:t>yazıbirim</a:t>
            </a:r>
            <a:r>
              <a:rPr lang="tr-TR" altLang="tr-TR" sz="2600" dirty="0"/>
              <a:t>-sesbirim ilişkisi kurulmasını kolaylaştırır.</a:t>
            </a:r>
          </a:p>
          <a:p>
            <a:pPr>
              <a:lnSpc>
                <a:spcPct val="80000"/>
              </a:lnSpc>
            </a:pPr>
            <a:r>
              <a:rPr lang="tr-TR" altLang="tr-TR" sz="2600" dirty="0"/>
              <a:t>Dinlemeyi öğretir.</a:t>
            </a:r>
          </a:p>
          <a:p>
            <a:pPr>
              <a:lnSpc>
                <a:spcPct val="80000"/>
              </a:lnSpc>
            </a:pPr>
            <a:r>
              <a:rPr lang="tr-TR" altLang="tr-TR" sz="2600" dirty="0"/>
              <a:t>Okuryazarlık kavramlarının (okumanın yönü vb.) kazanımını destekler.</a:t>
            </a:r>
            <a:endParaRPr lang="tr-TR" alt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7910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C8A0F-1677-42CE-915F-2FAD8FE1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61513"/>
            <a:ext cx="10515600" cy="43609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668912-74BF-4286-B7BA-112A610DA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7452"/>
            <a:ext cx="10515600" cy="5459511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EKO temelde okul öncesi dönemdeki bir çocuğun sözel dil becerileri ile sözcük bilgisini geliştirmeyi hedefleyen, yetişkin ve çocuğun etkileşimli olarak kitap okudukları bir süreçtir. </a:t>
            </a:r>
          </a:p>
          <a:p>
            <a:r>
              <a:rPr lang="tr-TR" dirty="0"/>
              <a:t>Bu süreçte yetişkinin sistematik yaklaşımıyla çocuk ve yetişkin rolleri değişir ve yetişkinin yönlendirmesiyle çocuk öykünün okuyucusu/anlatıcısı olmayı öğrenir. </a:t>
            </a:r>
          </a:p>
          <a:p>
            <a:r>
              <a:rPr lang="tr-TR" dirty="0"/>
              <a:t>Yetişkin ise aktif dinleyici ve öyküyle ilgili soru yöneltici rolünü üstlenir. Yetişkinin yararlandığı stratejiler çocuğa öyküyle ilgili sorular sorarak ona konuşma fırsatı sağlama, bilinmeyen sözcükleri tanımlama, çocuğun yanıtlarını tekrarlayıp genişletmedir. </a:t>
            </a:r>
          </a:p>
        </p:txBody>
      </p:sp>
    </p:spTree>
    <p:extLst>
      <p:ext uri="{BB962C8B-B14F-4D97-AF65-F5344CB8AC3E}">
        <p14:creationId xmlns:p14="http://schemas.microsoft.com/office/powerpoint/2010/main" val="3008398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038AED-FAB2-42C0-9D1B-E47E2A33B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861644"/>
            <a:ext cx="10515600" cy="4571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D6C336-9712-4765-AF7E-6207AD846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8552"/>
            <a:ext cx="10515600" cy="5438411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EKO çocukların alıcı ve ifade edici dil becerilerini geliştirmeyi hedefleyen üç temel uygulama prensibine dayanır;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okuma etkinliğine katılıma teşvik etme,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çocuğa konuştuklarıyla ilgili dönüt verme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çocuğun ilgi alanlarını yansıtan öykü kitapları seçerek üzerinde konuşulacak konuları belirlemedir. </a:t>
            </a:r>
          </a:p>
          <a:p>
            <a:r>
              <a:rPr lang="tr-TR" dirty="0" err="1"/>
              <a:t>EKO’da</a:t>
            </a:r>
            <a:r>
              <a:rPr lang="tr-TR" dirty="0"/>
              <a:t> bir takım teknikler okuma öncesi, esnası ve sonrası olmak üzere okumanın üç aşamasında ilgili yerlerde yetişkin tarafından kullanılmaktadır. </a:t>
            </a:r>
          </a:p>
          <a:p>
            <a:r>
              <a:rPr lang="tr-TR" dirty="0"/>
              <a:t>Bu teknikler, etkileşimli okuma sırasında konuşmayı başlatma teknikleri (CROWD) ve etkileşimli okuma sırasında konuşmayı sürdürme </a:t>
            </a:r>
            <a:r>
              <a:rPr lang="tr-TR" dirty="0" smtClean="0"/>
              <a:t>teknikleridir </a:t>
            </a:r>
            <a:r>
              <a:rPr lang="tr-TR" dirty="0"/>
              <a:t>(</a:t>
            </a:r>
            <a:r>
              <a:rPr lang="tr-TR" dirty="0" smtClean="0"/>
              <a:t>PEER).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8266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C2816A-6EB2-4FAA-BF4A-B54DEAB35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9483"/>
            <a:ext cx="10515600" cy="32355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A58F6E-4FC1-45E7-BB0F-42536BDD3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7963"/>
            <a:ext cx="10515600" cy="5978768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b="1" dirty="0">
                <a:solidFill>
                  <a:srgbClr val="FFFF00"/>
                </a:solidFill>
              </a:rPr>
              <a:t>Konuşmayı başlatma teknikleri (CROWD);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66EDC60F-92BA-4482-947F-D0F252BB26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84699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734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2AD713-B053-4517-B034-DBB4821D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45919"/>
            <a:ext cx="10515600" cy="745587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E20D8ABE-D66D-4BDB-91A1-2AEB36BF4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471853"/>
              </p:ext>
            </p:extLst>
          </p:nvPr>
        </p:nvGraphicFramePr>
        <p:xfrm>
          <a:off x="838200" y="647700"/>
          <a:ext cx="10515600" cy="5529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931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6E3960-3417-4EC1-9284-A696CD8D1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1209822"/>
            <a:ext cx="10515600" cy="8440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4">
            <a:extLst>
              <a:ext uri="{FF2B5EF4-FFF2-40B4-BE49-F238E27FC236}">
                <a16:creationId xmlns:a16="http://schemas.microsoft.com/office/drawing/2014/main" id="{1A76175F-900E-4D4A-893D-52CDC9E8D7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539410"/>
              </p:ext>
            </p:extLst>
          </p:nvPr>
        </p:nvGraphicFramePr>
        <p:xfrm>
          <a:off x="838200" y="787400"/>
          <a:ext cx="10515600" cy="5389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0656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A27DA1-DADA-4E97-9895-BE80CA3F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1477108"/>
            <a:ext cx="10515600" cy="30949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4">
            <a:extLst>
              <a:ext uri="{FF2B5EF4-FFF2-40B4-BE49-F238E27FC236}">
                <a16:creationId xmlns:a16="http://schemas.microsoft.com/office/drawing/2014/main" id="{2426C498-79F9-49B3-AA95-5A3C1BF457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965511"/>
              </p:ext>
            </p:extLst>
          </p:nvPr>
        </p:nvGraphicFramePr>
        <p:xfrm>
          <a:off x="838200" y="660400"/>
          <a:ext cx="10515600" cy="5516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324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911E58-8243-4B49-99F7-376E1D358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-745588"/>
            <a:ext cx="10515600" cy="5627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4">
            <a:extLst>
              <a:ext uri="{FF2B5EF4-FFF2-40B4-BE49-F238E27FC236}">
                <a16:creationId xmlns:a16="http://schemas.microsoft.com/office/drawing/2014/main" id="{45562909-1EF9-4F67-88F4-5DDEAFFD16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50266"/>
              </p:ext>
            </p:extLst>
          </p:nvPr>
        </p:nvGraphicFramePr>
        <p:xfrm>
          <a:off x="838200" y="801688"/>
          <a:ext cx="10515600" cy="537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4966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164</TotalTime>
  <Words>796</Words>
  <Application>Microsoft Office PowerPoint</Application>
  <PresentationFormat>Geniş ekran</PresentationFormat>
  <Paragraphs>151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İyon Toplantı Odası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syhn sgnc</dc:creator>
  <cp:lastModifiedBy>AYSEGUL_BAYRAKTAR</cp:lastModifiedBy>
  <cp:revision>19</cp:revision>
  <dcterms:created xsi:type="dcterms:W3CDTF">2019-02-25T19:49:47Z</dcterms:created>
  <dcterms:modified xsi:type="dcterms:W3CDTF">2020-02-20T10:54:14Z</dcterms:modified>
</cp:coreProperties>
</file>