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80" r:id="rId2"/>
    <p:sldId id="579" r:id="rId3"/>
    <p:sldId id="570" r:id="rId4"/>
    <p:sldId id="571" r:id="rId5"/>
    <p:sldId id="572" r:id="rId6"/>
    <p:sldId id="573"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0" autoAdjust="0"/>
    <p:restoredTop sz="94660"/>
  </p:normalViewPr>
  <p:slideViewPr>
    <p:cSldViewPr snapToGrid="0">
      <p:cViewPr varScale="1">
        <p:scale>
          <a:sx n="77" d="100"/>
          <a:sy n="77" d="100"/>
        </p:scale>
        <p:origin x="-90" y="-7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a:t>Asıl başlık stili için tıklatın</a:t>
            </a:r>
            <a:endParaRPr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a:t>Asıl alt başlık stilini düzenlemek için tıklatın</a:t>
            </a:r>
            <a:endParaRPr lang="en-US"/>
          </a:p>
        </p:txBody>
      </p:sp>
      <p:sp>
        <p:nvSpPr>
          <p:cNvPr id="4" name="Date Placeholder 29">
            <a:extLst>
              <a:ext uri="{FF2B5EF4-FFF2-40B4-BE49-F238E27FC236}">
                <a16:creationId xmlns="" xmlns:a16="http://schemas.microsoft.com/office/drawing/2014/main" id="{B4F83B14-1DD7-4E8E-8F42-DAAE89C3C439}"/>
              </a:ext>
            </a:extLst>
          </p:cNvPr>
          <p:cNvSpPr>
            <a:spLocks noGrp="1"/>
          </p:cNvSpPr>
          <p:nvPr>
            <p:ph type="dt" sz="half" idx="10"/>
          </p:nvPr>
        </p:nvSpPr>
        <p:spPr/>
        <p:txBody>
          <a:bodyPr/>
          <a:lstStyle>
            <a:lvl1pPr>
              <a:defRPr/>
            </a:lvl1pPr>
          </a:lstStyle>
          <a:p>
            <a:pPr>
              <a:defRPr/>
            </a:pPr>
            <a:endParaRPr lang="tr-TR"/>
          </a:p>
        </p:txBody>
      </p:sp>
      <p:sp>
        <p:nvSpPr>
          <p:cNvPr id="5" name="Footer Placeholder 18">
            <a:extLst>
              <a:ext uri="{FF2B5EF4-FFF2-40B4-BE49-F238E27FC236}">
                <a16:creationId xmlns="" xmlns:a16="http://schemas.microsoft.com/office/drawing/2014/main" id="{B5F421AC-7CC4-4A83-95FE-907C359723D6}"/>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26">
            <a:extLst>
              <a:ext uri="{FF2B5EF4-FFF2-40B4-BE49-F238E27FC236}">
                <a16:creationId xmlns="" xmlns:a16="http://schemas.microsoft.com/office/drawing/2014/main" id="{CBFA954D-DEDF-4E46-9B1B-F00B8109E54A}"/>
              </a:ext>
            </a:extLst>
          </p:cNvPr>
          <p:cNvSpPr>
            <a:spLocks noGrp="1"/>
          </p:cNvSpPr>
          <p:nvPr>
            <p:ph type="sldNum" sz="quarter" idx="12"/>
          </p:nvPr>
        </p:nvSpPr>
        <p:spPr/>
        <p:txBody>
          <a:bodyPr/>
          <a:lstStyle>
            <a:lvl1pPr>
              <a:defRPr>
                <a:solidFill>
                  <a:srgbClr val="D1EAEE"/>
                </a:solidFill>
              </a:defRPr>
            </a:lvl1pPr>
          </a:lstStyle>
          <a:p>
            <a:pPr>
              <a:defRPr/>
            </a:pPr>
            <a:fld id="{372B1CC0-8782-4771-9C55-51BB75C61874}" type="slidenum">
              <a:rPr lang="tr-TR" altLang="tr-TR"/>
              <a:pPr>
                <a:defRPr/>
              </a:pPr>
              <a:t>‹#›</a:t>
            </a:fld>
            <a:endParaRPr lang="tr-TR" altLang="tr-TR"/>
          </a:p>
        </p:txBody>
      </p:sp>
    </p:spTree>
    <p:extLst>
      <p:ext uri="{BB962C8B-B14F-4D97-AF65-F5344CB8AC3E}">
        <p14:creationId xmlns:p14="http://schemas.microsoft.com/office/powerpoint/2010/main" val="145458465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9">
            <a:extLst>
              <a:ext uri="{FF2B5EF4-FFF2-40B4-BE49-F238E27FC236}">
                <a16:creationId xmlns="" xmlns:a16="http://schemas.microsoft.com/office/drawing/2014/main" id="{D56E4254-F923-4AF3-880A-F26151D05338}"/>
              </a:ext>
            </a:extLst>
          </p:cNvPr>
          <p:cNvSpPr>
            <a:spLocks noGrp="1"/>
          </p:cNvSpPr>
          <p:nvPr>
            <p:ph type="dt" sz="half" idx="10"/>
          </p:nvPr>
        </p:nvSpPr>
        <p:spPr/>
        <p:txBody>
          <a:bodyPr/>
          <a:lstStyle>
            <a:lvl1pPr>
              <a:defRPr/>
            </a:lvl1pPr>
          </a:lstStyle>
          <a:p>
            <a:pPr>
              <a:defRPr/>
            </a:pPr>
            <a:endParaRPr lang="tr-TR"/>
          </a:p>
        </p:txBody>
      </p:sp>
      <p:sp>
        <p:nvSpPr>
          <p:cNvPr id="5" name="Footer Placeholder 21">
            <a:extLst>
              <a:ext uri="{FF2B5EF4-FFF2-40B4-BE49-F238E27FC236}">
                <a16:creationId xmlns="" xmlns:a16="http://schemas.microsoft.com/office/drawing/2014/main" id="{C9B58CF6-C37E-4D88-9536-056C7A3F9313}"/>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17">
            <a:extLst>
              <a:ext uri="{FF2B5EF4-FFF2-40B4-BE49-F238E27FC236}">
                <a16:creationId xmlns="" xmlns:a16="http://schemas.microsoft.com/office/drawing/2014/main" id="{A8D27568-74BA-4188-9A76-976DD9F8C4D4}"/>
              </a:ext>
            </a:extLst>
          </p:cNvPr>
          <p:cNvSpPr>
            <a:spLocks noGrp="1"/>
          </p:cNvSpPr>
          <p:nvPr>
            <p:ph type="sldNum" sz="quarter" idx="12"/>
          </p:nvPr>
        </p:nvSpPr>
        <p:spPr/>
        <p:txBody>
          <a:bodyPr/>
          <a:lstStyle>
            <a:lvl1pPr>
              <a:defRPr/>
            </a:lvl1pPr>
          </a:lstStyle>
          <a:p>
            <a:pPr>
              <a:defRPr/>
            </a:pPr>
            <a:fld id="{972BE6AE-1A40-462E-B6EE-1D33F0BDF7FE}" type="slidenum">
              <a:rPr lang="tr-TR" altLang="tr-TR"/>
              <a:pPr>
                <a:defRPr/>
              </a:pPr>
              <a:t>‹#›</a:t>
            </a:fld>
            <a:endParaRPr lang="tr-TR" altLang="tr-TR"/>
          </a:p>
        </p:txBody>
      </p:sp>
    </p:spTree>
    <p:extLst>
      <p:ext uri="{BB962C8B-B14F-4D97-AF65-F5344CB8AC3E}">
        <p14:creationId xmlns:p14="http://schemas.microsoft.com/office/powerpoint/2010/main" val="1124498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9">
            <a:extLst>
              <a:ext uri="{FF2B5EF4-FFF2-40B4-BE49-F238E27FC236}">
                <a16:creationId xmlns="" xmlns:a16="http://schemas.microsoft.com/office/drawing/2014/main" id="{73CC44A9-B7A2-4856-BD18-DA77515AD988}"/>
              </a:ext>
            </a:extLst>
          </p:cNvPr>
          <p:cNvSpPr>
            <a:spLocks noGrp="1"/>
          </p:cNvSpPr>
          <p:nvPr>
            <p:ph type="dt" sz="half" idx="10"/>
          </p:nvPr>
        </p:nvSpPr>
        <p:spPr/>
        <p:txBody>
          <a:bodyPr/>
          <a:lstStyle>
            <a:lvl1pPr>
              <a:defRPr/>
            </a:lvl1pPr>
          </a:lstStyle>
          <a:p>
            <a:pPr>
              <a:defRPr/>
            </a:pPr>
            <a:endParaRPr lang="tr-TR"/>
          </a:p>
        </p:txBody>
      </p:sp>
      <p:sp>
        <p:nvSpPr>
          <p:cNvPr id="5" name="Footer Placeholder 21">
            <a:extLst>
              <a:ext uri="{FF2B5EF4-FFF2-40B4-BE49-F238E27FC236}">
                <a16:creationId xmlns="" xmlns:a16="http://schemas.microsoft.com/office/drawing/2014/main" id="{9D0B89E0-4FEC-4C71-92D0-A65865DCED7C}"/>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17">
            <a:extLst>
              <a:ext uri="{FF2B5EF4-FFF2-40B4-BE49-F238E27FC236}">
                <a16:creationId xmlns="" xmlns:a16="http://schemas.microsoft.com/office/drawing/2014/main" id="{95FC78B7-B3DF-4369-8668-926DCBB28F95}"/>
              </a:ext>
            </a:extLst>
          </p:cNvPr>
          <p:cNvSpPr>
            <a:spLocks noGrp="1"/>
          </p:cNvSpPr>
          <p:nvPr>
            <p:ph type="sldNum" sz="quarter" idx="12"/>
          </p:nvPr>
        </p:nvSpPr>
        <p:spPr/>
        <p:txBody>
          <a:bodyPr/>
          <a:lstStyle>
            <a:lvl1pPr>
              <a:defRPr/>
            </a:lvl1pPr>
          </a:lstStyle>
          <a:p>
            <a:pPr>
              <a:defRPr/>
            </a:pPr>
            <a:fld id="{C834BEDC-69F3-4CB1-BC7E-991693C4EF90}" type="slidenum">
              <a:rPr lang="tr-TR" altLang="tr-TR"/>
              <a:pPr>
                <a:defRPr/>
              </a:pPr>
              <a:t>‹#›</a:t>
            </a:fld>
            <a:endParaRPr lang="tr-TR" altLang="tr-TR"/>
          </a:p>
        </p:txBody>
      </p:sp>
    </p:spTree>
    <p:extLst>
      <p:ext uri="{BB962C8B-B14F-4D97-AF65-F5344CB8AC3E}">
        <p14:creationId xmlns:p14="http://schemas.microsoft.com/office/powerpoint/2010/main" val="2414514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9">
            <a:extLst>
              <a:ext uri="{FF2B5EF4-FFF2-40B4-BE49-F238E27FC236}">
                <a16:creationId xmlns="" xmlns:a16="http://schemas.microsoft.com/office/drawing/2014/main" id="{C773FE4B-F018-478B-BB3C-B69413FA3E78}"/>
              </a:ext>
            </a:extLst>
          </p:cNvPr>
          <p:cNvSpPr>
            <a:spLocks noGrp="1"/>
          </p:cNvSpPr>
          <p:nvPr>
            <p:ph type="dt" sz="half" idx="10"/>
          </p:nvPr>
        </p:nvSpPr>
        <p:spPr/>
        <p:txBody>
          <a:bodyPr/>
          <a:lstStyle>
            <a:lvl1pPr>
              <a:defRPr/>
            </a:lvl1pPr>
          </a:lstStyle>
          <a:p>
            <a:pPr>
              <a:defRPr/>
            </a:pPr>
            <a:endParaRPr lang="tr-TR"/>
          </a:p>
        </p:txBody>
      </p:sp>
      <p:sp>
        <p:nvSpPr>
          <p:cNvPr id="5" name="Footer Placeholder 21">
            <a:extLst>
              <a:ext uri="{FF2B5EF4-FFF2-40B4-BE49-F238E27FC236}">
                <a16:creationId xmlns="" xmlns:a16="http://schemas.microsoft.com/office/drawing/2014/main" id="{27414F1B-000C-4688-B878-929248A54259}"/>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17">
            <a:extLst>
              <a:ext uri="{FF2B5EF4-FFF2-40B4-BE49-F238E27FC236}">
                <a16:creationId xmlns="" xmlns:a16="http://schemas.microsoft.com/office/drawing/2014/main" id="{9C93F769-0CF0-47E4-AA98-E48A42CDEC96}"/>
              </a:ext>
            </a:extLst>
          </p:cNvPr>
          <p:cNvSpPr>
            <a:spLocks noGrp="1"/>
          </p:cNvSpPr>
          <p:nvPr>
            <p:ph type="sldNum" sz="quarter" idx="12"/>
          </p:nvPr>
        </p:nvSpPr>
        <p:spPr/>
        <p:txBody>
          <a:bodyPr/>
          <a:lstStyle>
            <a:lvl1pPr>
              <a:defRPr/>
            </a:lvl1pPr>
          </a:lstStyle>
          <a:p>
            <a:pPr>
              <a:defRPr/>
            </a:pPr>
            <a:fld id="{066DA8C1-0775-484C-BF2E-DADDD9BBC6B8}" type="slidenum">
              <a:rPr lang="tr-TR" altLang="tr-TR"/>
              <a:pPr>
                <a:defRPr/>
              </a:pPr>
              <a:t>‹#›</a:t>
            </a:fld>
            <a:endParaRPr lang="tr-TR" altLang="tr-TR"/>
          </a:p>
        </p:txBody>
      </p:sp>
    </p:spTree>
    <p:extLst>
      <p:ext uri="{BB962C8B-B14F-4D97-AF65-F5344CB8AC3E}">
        <p14:creationId xmlns:p14="http://schemas.microsoft.com/office/powerpoint/2010/main" val="1957389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a:t>Asıl başlık stili için tıklatın</a:t>
            </a:r>
            <a:endParaRPr lang="en-US"/>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a:t>Asıl metin stillerini düzenlemek için tıklatın</a:t>
            </a:r>
          </a:p>
        </p:txBody>
      </p:sp>
      <p:sp>
        <p:nvSpPr>
          <p:cNvPr id="4" name="Date Placeholder 3">
            <a:extLst>
              <a:ext uri="{FF2B5EF4-FFF2-40B4-BE49-F238E27FC236}">
                <a16:creationId xmlns="" xmlns:a16="http://schemas.microsoft.com/office/drawing/2014/main" id="{37F4CA96-11D0-4213-AEFF-081E07EBF489}"/>
              </a:ext>
            </a:extLst>
          </p:cNvPr>
          <p:cNvSpPr>
            <a:spLocks noGrp="1"/>
          </p:cNvSpPr>
          <p:nvPr>
            <p:ph type="dt" sz="half" idx="10"/>
          </p:nvPr>
        </p:nvSpPr>
        <p:spPr/>
        <p:txBody>
          <a:bodyPr/>
          <a:lstStyle>
            <a:lvl1pPr>
              <a:defRPr/>
            </a:lvl1pPr>
          </a:lstStyle>
          <a:p>
            <a:pPr>
              <a:defRPr/>
            </a:pPr>
            <a:endParaRPr lang="tr-TR"/>
          </a:p>
        </p:txBody>
      </p:sp>
      <p:sp>
        <p:nvSpPr>
          <p:cNvPr id="5" name="Footer Placeholder 4">
            <a:extLst>
              <a:ext uri="{FF2B5EF4-FFF2-40B4-BE49-F238E27FC236}">
                <a16:creationId xmlns="" xmlns:a16="http://schemas.microsoft.com/office/drawing/2014/main" id="{64371247-E356-4E9E-B739-F88C0C2067B2}"/>
              </a:ext>
            </a:extLst>
          </p:cNvPr>
          <p:cNvSpPr>
            <a:spLocks noGrp="1"/>
          </p:cNvSpPr>
          <p:nvPr>
            <p:ph type="ftr" sz="quarter" idx="11"/>
          </p:nvPr>
        </p:nvSpPr>
        <p:spPr/>
        <p:txBody>
          <a:bodyPr/>
          <a:lstStyle>
            <a:lvl1pPr>
              <a:defRPr/>
            </a:lvl1pPr>
          </a:lstStyle>
          <a:p>
            <a:pPr>
              <a:defRPr/>
            </a:pPr>
            <a:endParaRPr lang="tr-TR"/>
          </a:p>
        </p:txBody>
      </p:sp>
      <p:sp>
        <p:nvSpPr>
          <p:cNvPr id="6" name="Slide Number Placeholder 5">
            <a:extLst>
              <a:ext uri="{FF2B5EF4-FFF2-40B4-BE49-F238E27FC236}">
                <a16:creationId xmlns="" xmlns:a16="http://schemas.microsoft.com/office/drawing/2014/main" id="{EBC25B20-40DB-4CB5-B701-6520251DB61E}"/>
              </a:ext>
            </a:extLst>
          </p:cNvPr>
          <p:cNvSpPr>
            <a:spLocks noGrp="1"/>
          </p:cNvSpPr>
          <p:nvPr>
            <p:ph type="sldNum" sz="quarter" idx="12"/>
          </p:nvPr>
        </p:nvSpPr>
        <p:spPr/>
        <p:txBody>
          <a:bodyPr/>
          <a:lstStyle>
            <a:lvl1pPr>
              <a:defRPr>
                <a:solidFill>
                  <a:srgbClr val="D1EAEE"/>
                </a:solidFill>
              </a:defRPr>
            </a:lvl1pPr>
          </a:lstStyle>
          <a:p>
            <a:pPr>
              <a:defRPr/>
            </a:pPr>
            <a:fld id="{F5BCE5E4-204E-4204-B2D1-2BB22AD76DD1}" type="slidenum">
              <a:rPr lang="tr-TR" altLang="tr-TR"/>
              <a:pPr>
                <a:defRPr/>
              </a:pPr>
              <a:t>‹#›</a:t>
            </a:fld>
            <a:endParaRPr lang="tr-TR" altLang="tr-TR"/>
          </a:p>
        </p:txBody>
      </p:sp>
    </p:spTree>
    <p:extLst>
      <p:ext uri="{BB962C8B-B14F-4D97-AF65-F5344CB8AC3E}">
        <p14:creationId xmlns:p14="http://schemas.microsoft.com/office/powerpoint/2010/main" val="416929668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tr-TR"/>
              <a:t>Asıl başlık stili için tıklatın</a:t>
            </a:r>
            <a:endParaRPr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9">
            <a:extLst>
              <a:ext uri="{FF2B5EF4-FFF2-40B4-BE49-F238E27FC236}">
                <a16:creationId xmlns="" xmlns:a16="http://schemas.microsoft.com/office/drawing/2014/main" id="{07CE4B08-454D-42BA-BD11-5ACBBCF0DB34}"/>
              </a:ext>
            </a:extLst>
          </p:cNvPr>
          <p:cNvSpPr>
            <a:spLocks noGrp="1"/>
          </p:cNvSpPr>
          <p:nvPr>
            <p:ph type="dt" sz="half" idx="10"/>
          </p:nvPr>
        </p:nvSpPr>
        <p:spPr/>
        <p:txBody>
          <a:bodyPr/>
          <a:lstStyle>
            <a:lvl1pPr>
              <a:defRPr/>
            </a:lvl1pPr>
          </a:lstStyle>
          <a:p>
            <a:pPr>
              <a:defRPr/>
            </a:pPr>
            <a:endParaRPr lang="tr-TR"/>
          </a:p>
        </p:txBody>
      </p:sp>
      <p:sp>
        <p:nvSpPr>
          <p:cNvPr id="6" name="Footer Placeholder 21">
            <a:extLst>
              <a:ext uri="{FF2B5EF4-FFF2-40B4-BE49-F238E27FC236}">
                <a16:creationId xmlns="" xmlns:a16="http://schemas.microsoft.com/office/drawing/2014/main" id="{0162DFAE-5161-484B-9112-F66B3875A059}"/>
              </a:ext>
            </a:extLst>
          </p:cNvPr>
          <p:cNvSpPr>
            <a:spLocks noGrp="1"/>
          </p:cNvSpPr>
          <p:nvPr>
            <p:ph type="ftr" sz="quarter" idx="11"/>
          </p:nvPr>
        </p:nvSpPr>
        <p:spPr/>
        <p:txBody>
          <a:bodyPr/>
          <a:lstStyle>
            <a:lvl1pPr>
              <a:defRPr/>
            </a:lvl1pPr>
          </a:lstStyle>
          <a:p>
            <a:pPr>
              <a:defRPr/>
            </a:pPr>
            <a:endParaRPr lang="tr-TR"/>
          </a:p>
        </p:txBody>
      </p:sp>
      <p:sp>
        <p:nvSpPr>
          <p:cNvPr id="7" name="Slide Number Placeholder 17">
            <a:extLst>
              <a:ext uri="{FF2B5EF4-FFF2-40B4-BE49-F238E27FC236}">
                <a16:creationId xmlns="" xmlns:a16="http://schemas.microsoft.com/office/drawing/2014/main" id="{D2122B94-6F96-4CDC-A354-171D639F77E2}"/>
              </a:ext>
            </a:extLst>
          </p:cNvPr>
          <p:cNvSpPr>
            <a:spLocks noGrp="1"/>
          </p:cNvSpPr>
          <p:nvPr>
            <p:ph type="sldNum" sz="quarter" idx="12"/>
          </p:nvPr>
        </p:nvSpPr>
        <p:spPr/>
        <p:txBody>
          <a:bodyPr/>
          <a:lstStyle>
            <a:lvl1pPr>
              <a:defRPr/>
            </a:lvl1pPr>
          </a:lstStyle>
          <a:p>
            <a:pPr>
              <a:defRPr/>
            </a:pPr>
            <a:fld id="{F9F7A04D-53E5-4295-B7AA-1050BBEC88E9}" type="slidenum">
              <a:rPr lang="tr-TR" altLang="tr-TR"/>
              <a:pPr>
                <a:defRPr/>
              </a:pPr>
              <a:t>‹#›</a:t>
            </a:fld>
            <a:endParaRPr lang="tr-TR" altLang="tr-TR"/>
          </a:p>
        </p:txBody>
      </p:sp>
    </p:spTree>
    <p:extLst>
      <p:ext uri="{BB962C8B-B14F-4D97-AF65-F5344CB8AC3E}">
        <p14:creationId xmlns:p14="http://schemas.microsoft.com/office/powerpoint/2010/main" val="3303044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a:t>Asıl metin stillerini düzenlemek için tıklatın</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9">
            <a:extLst>
              <a:ext uri="{FF2B5EF4-FFF2-40B4-BE49-F238E27FC236}">
                <a16:creationId xmlns="" xmlns:a16="http://schemas.microsoft.com/office/drawing/2014/main" id="{A6509517-098D-45AA-9E31-30F2E9E1C50D}"/>
              </a:ext>
            </a:extLst>
          </p:cNvPr>
          <p:cNvSpPr>
            <a:spLocks noGrp="1"/>
          </p:cNvSpPr>
          <p:nvPr>
            <p:ph type="dt" sz="half" idx="10"/>
          </p:nvPr>
        </p:nvSpPr>
        <p:spPr/>
        <p:txBody>
          <a:bodyPr/>
          <a:lstStyle>
            <a:lvl1pPr>
              <a:defRPr/>
            </a:lvl1pPr>
          </a:lstStyle>
          <a:p>
            <a:pPr>
              <a:defRPr/>
            </a:pPr>
            <a:endParaRPr lang="tr-TR"/>
          </a:p>
        </p:txBody>
      </p:sp>
      <p:sp>
        <p:nvSpPr>
          <p:cNvPr id="8" name="Footer Placeholder 21">
            <a:extLst>
              <a:ext uri="{FF2B5EF4-FFF2-40B4-BE49-F238E27FC236}">
                <a16:creationId xmlns="" xmlns:a16="http://schemas.microsoft.com/office/drawing/2014/main" id="{7111735F-9224-4603-8812-C25829B8E275}"/>
              </a:ext>
            </a:extLst>
          </p:cNvPr>
          <p:cNvSpPr>
            <a:spLocks noGrp="1"/>
          </p:cNvSpPr>
          <p:nvPr>
            <p:ph type="ftr" sz="quarter" idx="11"/>
          </p:nvPr>
        </p:nvSpPr>
        <p:spPr/>
        <p:txBody>
          <a:bodyPr/>
          <a:lstStyle>
            <a:lvl1pPr>
              <a:defRPr/>
            </a:lvl1pPr>
          </a:lstStyle>
          <a:p>
            <a:pPr>
              <a:defRPr/>
            </a:pPr>
            <a:endParaRPr lang="tr-TR"/>
          </a:p>
        </p:txBody>
      </p:sp>
      <p:sp>
        <p:nvSpPr>
          <p:cNvPr id="9" name="Slide Number Placeholder 17">
            <a:extLst>
              <a:ext uri="{FF2B5EF4-FFF2-40B4-BE49-F238E27FC236}">
                <a16:creationId xmlns="" xmlns:a16="http://schemas.microsoft.com/office/drawing/2014/main" id="{6279FC91-57A3-462E-BA2B-9FF6A7934313}"/>
              </a:ext>
            </a:extLst>
          </p:cNvPr>
          <p:cNvSpPr>
            <a:spLocks noGrp="1"/>
          </p:cNvSpPr>
          <p:nvPr>
            <p:ph type="sldNum" sz="quarter" idx="12"/>
          </p:nvPr>
        </p:nvSpPr>
        <p:spPr/>
        <p:txBody>
          <a:bodyPr/>
          <a:lstStyle>
            <a:lvl1pPr>
              <a:defRPr/>
            </a:lvl1pPr>
          </a:lstStyle>
          <a:p>
            <a:pPr>
              <a:defRPr/>
            </a:pPr>
            <a:fld id="{2798C4A8-C32D-40A7-BE3D-1B5DB204DBD7}" type="slidenum">
              <a:rPr lang="tr-TR" altLang="tr-TR"/>
              <a:pPr>
                <a:defRPr/>
              </a:pPr>
              <a:t>‹#›</a:t>
            </a:fld>
            <a:endParaRPr lang="tr-TR" altLang="tr-TR"/>
          </a:p>
        </p:txBody>
      </p:sp>
    </p:spTree>
    <p:extLst>
      <p:ext uri="{BB962C8B-B14F-4D97-AF65-F5344CB8AC3E}">
        <p14:creationId xmlns:p14="http://schemas.microsoft.com/office/powerpoint/2010/main" val="3567960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Date Placeholder 9">
            <a:extLst>
              <a:ext uri="{FF2B5EF4-FFF2-40B4-BE49-F238E27FC236}">
                <a16:creationId xmlns="" xmlns:a16="http://schemas.microsoft.com/office/drawing/2014/main" id="{91A9D97D-D614-41A5-BE4B-266FEBBDD151}"/>
              </a:ext>
            </a:extLst>
          </p:cNvPr>
          <p:cNvSpPr>
            <a:spLocks noGrp="1"/>
          </p:cNvSpPr>
          <p:nvPr>
            <p:ph type="dt" sz="half" idx="10"/>
          </p:nvPr>
        </p:nvSpPr>
        <p:spPr/>
        <p:txBody>
          <a:bodyPr/>
          <a:lstStyle>
            <a:lvl1pPr>
              <a:defRPr/>
            </a:lvl1pPr>
          </a:lstStyle>
          <a:p>
            <a:pPr>
              <a:defRPr/>
            </a:pPr>
            <a:endParaRPr lang="tr-TR"/>
          </a:p>
        </p:txBody>
      </p:sp>
      <p:sp>
        <p:nvSpPr>
          <p:cNvPr id="4" name="Footer Placeholder 21">
            <a:extLst>
              <a:ext uri="{FF2B5EF4-FFF2-40B4-BE49-F238E27FC236}">
                <a16:creationId xmlns="" xmlns:a16="http://schemas.microsoft.com/office/drawing/2014/main" id="{E9AE3D86-019F-4290-A6D3-08C35FF2BB48}"/>
              </a:ext>
            </a:extLst>
          </p:cNvPr>
          <p:cNvSpPr>
            <a:spLocks noGrp="1"/>
          </p:cNvSpPr>
          <p:nvPr>
            <p:ph type="ftr" sz="quarter" idx="11"/>
          </p:nvPr>
        </p:nvSpPr>
        <p:spPr/>
        <p:txBody>
          <a:bodyPr/>
          <a:lstStyle>
            <a:lvl1pPr>
              <a:defRPr/>
            </a:lvl1pPr>
          </a:lstStyle>
          <a:p>
            <a:pPr>
              <a:defRPr/>
            </a:pPr>
            <a:endParaRPr lang="tr-TR"/>
          </a:p>
        </p:txBody>
      </p:sp>
      <p:sp>
        <p:nvSpPr>
          <p:cNvPr id="5" name="Slide Number Placeholder 17">
            <a:extLst>
              <a:ext uri="{FF2B5EF4-FFF2-40B4-BE49-F238E27FC236}">
                <a16:creationId xmlns="" xmlns:a16="http://schemas.microsoft.com/office/drawing/2014/main" id="{4233258F-370C-413C-8AF1-1D989F9305D5}"/>
              </a:ext>
            </a:extLst>
          </p:cNvPr>
          <p:cNvSpPr>
            <a:spLocks noGrp="1"/>
          </p:cNvSpPr>
          <p:nvPr>
            <p:ph type="sldNum" sz="quarter" idx="12"/>
          </p:nvPr>
        </p:nvSpPr>
        <p:spPr/>
        <p:txBody>
          <a:bodyPr/>
          <a:lstStyle>
            <a:lvl1pPr>
              <a:defRPr/>
            </a:lvl1pPr>
          </a:lstStyle>
          <a:p>
            <a:pPr>
              <a:defRPr/>
            </a:pPr>
            <a:fld id="{5E23E697-4193-4E68-A5DD-A28236D224CC}" type="slidenum">
              <a:rPr lang="tr-TR" altLang="tr-TR"/>
              <a:pPr>
                <a:defRPr/>
              </a:pPr>
              <a:t>‹#›</a:t>
            </a:fld>
            <a:endParaRPr lang="tr-TR" altLang="tr-TR"/>
          </a:p>
        </p:txBody>
      </p:sp>
    </p:spTree>
    <p:extLst>
      <p:ext uri="{BB962C8B-B14F-4D97-AF65-F5344CB8AC3E}">
        <p14:creationId xmlns:p14="http://schemas.microsoft.com/office/powerpoint/2010/main" val="2893709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9">
            <a:extLst>
              <a:ext uri="{FF2B5EF4-FFF2-40B4-BE49-F238E27FC236}">
                <a16:creationId xmlns="" xmlns:a16="http://schemas.microsoft.com/office/drawing/2014/main" id="{3AF2C69C-695D-4351-89AB-1E11556F32CB}"/>
              </a:ext>
            </a:extLst>
          </p:cNvPr>
          <p:cNvSpPr>
            <a:spLocks noGrp="1"/>
          </p:cNvSpPr>
          <p:nvPr>
            <p:ph type="dt" sz="half" idx="10"/>
          </p:nvPr>
        </p:nvSpPr>
        <p:spPr/>
        <p:txBody>
          <a:bodyPr/>
          <a:lstStyle>
            <a:lvl1pPr>
              <a:defRPr/>
            </a:lvl1pPr>
          </a:lstStyle>
          <a:p>
            <a:pPr>
              <a:defRPr/>
            </a:pPr>
            <a:endParaRPr lang="tr-TR"/>
          </a:p>
        </p:txBody>
      </p:sp>
      <p:sp>
        <p:nvSpPr>
          <p:cNvPr id="3" name="Footer Placeholder 21">
            <a:extLst>
              <a:ext uri="{FF2B5EF4-FFF2-40B4-BE49-F238E27FC236}">
                <a16:creationId xmlns="" xmlns:a16="http://schemas.microsoft.com/office/drawing/2014/main" id="{1D5952FB-9313-47A1-A455-DA5DD4D37B1C}"/>
              </a:ext>
            </a:extLst>
          </p:cNvPr>
          <p:cNvSpPr>
            <a:spLocks noGrp="1"/>
          </p:cNvSpPr>
          <p:nvPr>
            <p:ph type="ftr" sz="quarter" idx="11"/>
          </p:nvPr>
        </p:nvSpPr>
        <p:spPr/>
        <p:txBody>
          <a:bodyPr/>
          <a:lstStyle>
            <a:lvl1pPr>
              <a:defRPr/>
            </a:lvl1pPr>
          </a:lstStyle>
          <a:p>
            <a:pPr>
              <a:defRPr/>
            </a:pPr>
            <a:endParaRPr lang="tr-TR"/>
          </a:p>
        </p:txBody>
      </p:sp>
      <p:sp>
        <p:nvSpPr>
          <p:cNvPr id="4" name="Slide Number Placeholder 17">
            <a:extLst>
              <a:ext uri="{FF2B5EF4-FFF2-40B4-BE49-F238E27FC236}">
                <a16:creationId xmlns="" xmlns:a16="http://schemas.microsoft.com/office/drawing/2014/main" id="{CB58578F-988D-4425-8EDC-4B2E81199796}"/>
              </a:ext>
            </a:extLst>
          </p:cNvPr>
          <p:cNvSpPr>
            <a:spLocks noGrp="1"/>
          </p:cNvSpPr>
          <p:nvPr>
            <p:ph type="sldNum" sz="quarter" idx="12"/>
          </p:nvPr>
        </p:nvSpPr>
        <p:spPr/>
        <p:txBody>
          <a:bodyPr/>
          <a:lstStyle>
            <a:lvl1pPr>
              <a:defRPr/>
            </a:lvl1pPr>
          </a:lstStyle>
          <a:p>
            <a:pPr>
              <a:defRPr/>
            </a:pPr>
            <a:fld id="{9EFA1187-136F-4674-B27F-45E43A63D8BE}" type="slidenum">
              <a:rPr lang="tr-TR" altLang="tr-TR"/>
              <a:pPr>
                <a:defRPr/>
              </a:pPr>
              <a:t>‹#›</a:t>
            </a:fld>
            <a:endParaRPr lang="tr-TR" altLang="tr-TR"/>
          </a:p>
        </p:txBody>
      </p:sp>
    </p:spTree>
    <p:extLst>
      <p:ext uri="{BB962C8B-B14F-4D97-AF65-F5344CB8AC3E}">
        <p14:creationId xmlns:p14="http://schemas.microsoft.com/office/powerpoint/2010/main" val="3099898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a:t>Asıl başlık stili için tıklatın</a:t>
            </a:r>
            <a:endParaRPr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a:t>Asıl metin stillerini düzenlemek için tıklatın</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9">
            <a:extLst>
              <a:ext uri="{FF2B5EF4-FFF2-40B4-BE49-F238E27FC236}">
                <a16:creationId xmlns="" xmlns:a16="http://schemas.microsoft.com/office/drawing/2014/main" id="{E187F084-632F-4F0E-95F1-7D1B505F6B43}"/>
              </a:ext>
            </a:extLst>
          </p:cNvPr>
          <p:cNvSpPr>
            <a:spLocks noGrp="1"/>
          </p:cNvSpPr>
          <p:nvPr>
            <p:ph type="dt" sz="half" idx="10"/>
          </p:nvPr>
        </p:nvSpPr>
        <p:spPr/>
        <p:txBody>
          <a:bodyPr/>
          <a:lstStyle>
            <a:lvl1pPr>
              <a:defRPr/>
            </a:lvl1pPr>
          </a:lstStyle>
          <a:p>
            <a:pPr>
              <a:defRPr/>
            </a:pPr>
            <a:endParaRPr lang="tr-TR"/>
          </a:p>
        </p:txBody>
      </p:sp>
      <p:sp>
        <p:nvSpPr>
          <p:cNvPr id="6" name="Footer Placeholder 21">
            <a:extLst>
              <a:ext uri="{FF2B5EF4-FFF2-40B4-BE49-F238E27FC236}">
                <a16:creationId xmlns="" xmlns:a16="http://schemas.microsoft.com/office/drawing/2014/main" id="{65657660-6F6C-4597-BF35-42F2881B244D}"/>
              </a:ext>
            </a:extLst>
          </p:cNvPr>
          <p:cNvSpPr>
            <a:spLocks noGrp="1"/>
          </p:cNvSpPr>
          <p:nvPr>
            <p:ph type="ftr" sz="quarter" idx="11"/>
          </p:nvPr>
        </p:nvSpPr>
        <p:spPr/>
        <p:txBody>
          <a:bodyPr/>
          <a:lstStyle>
            <a:lvl1pPr>
              <a:defRPr/>
            </a:lvl1pPr>
          </a:lstStyle>
          <a:p>
            <a:pPr>
              <a:defRPr/>
            </a:pPr>
            <a:endParaRPr lang="tr-TR"/>
          </a:p>
        </p:txBody>
      </p:sp>
      <p:sp>
        <p:nvSpPr>
          <p:cNvPr id="7" name="Slide Number Placeholder 17">
            <a:extLst>
              <a:ext uri="{FF2B5EF4-FFF2-40B4-BE49-F238E27FC236}">
                <a16:creationId xmlns="" xmlns:a16="http://schemas.microsoft.com/office/drawing/2014/main" id="{822B7C68-2612-4797-A14E-0394E40EA6A8}"/>
              </a:ext>
            </a:extLst>
          </p:cNvPr>
          <p:cNvSpPr>
            <a:spLocks noGrp="1"/>
          </p:cNvSpPr>
          <p:nvPr>
            <p:ph type="sldNum" sz="quarter" idx="12"/>
          </p:nvPr>
        </p:nvSpPr>
        <p:spPr/>
        <p:txBody>
          <a:bodyPr/>
          <a:lstStyle>
            <a:lvl1pPr>
              <a:defRPr/>
            </a:lvl1pPr>
          </a:lstStyle>
          <a:p>
            <a:pPr>
              <a:defRPr/>
            </a:pPr>
            <a:fld id="{25BD6224-3593-4FDB-B803-BAD5EFFA7FC9}" type="slidenum">
              <a:rPr lang="tr-TR" altLang="tr-TR"/>
              <a:pPr>
                <a:defRPr/>
              </a:pPr>
              <a:t>‹#›</a:t>
            </a:fld>
            <a:endParaRPr lang="tr-TR" altLang="tr-TR"/>
          </a:p>
        </p:txBody>
      </p:sp>
    </p:spTree>
    <p:extLst>
      <p:ext uri="{BB962C8B-B14F-4D97-AF65-F5344CB8AC3E}">
        <p14:creationId xmlns:p14="http://schemas.microsoft.com/office/powerpoint/2010/main" val="1394862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Snip and Round Single Corner Rectangle 8">
            <a:extLst>
              <a:ext uri="{FF2B5EF4-FFF2-40B4-BE49-F238E27FC236}">
                <a16:creationId xmlns="" xmlns:a16="http://schemas.microsoft.com/office/drawing/2014/main" id="{4C1381B6-1C5F-459E-A71D-1D45A615A936}"/>
              </a:ext>
            </a:extLst>
          </p:cNvPr>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6" name="Right Triangle 11">
            <a:extLst>
              <a:ext uri="{FF2B5EF4-FFF2-40B4-BE49-F238E27FC236}">
                <a16:creationId xmlns="" xmlns:a16="http://schemas.microsoft.com/office/drawing/2014/main" id="{88A132F8-F2F2-417D-AEE0-3D7B92F43684}"/>
              </a:ext>
            </a:extLst>
          </p:cNvPr>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7" name="Freeform 9">
            <a:extLst>
              <a:ext uri="{FF2B5EF4-FFF2-40B4-BE49-F238E27FC236}">
                <a16:creationId xmlns="" xmlns:a16="http://schemas.microsoft.com/office/drawing/2014/main" id="{365DD457-294C-460B-A27C-BEEAC069D7C7}"/>
              </a:ext>
            </a:extLst>
          </p:cNvPr>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8" name="Freeform 10">
            <a:extLst>
              <a:ext uri="{FF2B5EF4-FFF2-40B4-BE49-F238E27FC236}">
                <a16:creationId xmlns="" xmlns:a16="http://schemas.microsoft.com/office/drawing/2014/main" id="{C82282D4-95B3-404E-A2E4-D789F9364883}"/>
              </a:ext>
            </a:extLst>
          </p:cNvPr>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a:t>Asıl başlık stili için tıklatın</a:t>
            </a:r>
            <a:endParaRPr lang="en-US"/>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a:t>Asıl metin stillerini düzenlemek için tıklatın</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a:t>Resim eklemek için simgeyi tıklatın</a:t>
            </a:r>
            <a:endParaRPr lang="en-US" noProof="0" dirty="0"/>
          </a:p>
        </p:txBody>
      </p:sp>
      <p:sp>
        <p:nvSpPr>
          <p:cNvPr id="9" name="Date Placeholder 4">
            <a:extLst>
              <a:ext uri="{FF2B5EF4-FFF2-40B4-BE49-F238E27FC236}">
                <a16:creationId xmlns="" xmlns:a16="http://schemas.microsoft.com/office/drawing/2014/main" id="{0A4DA1C1-D183-461B-80C3-41BF84425386}"/>
              </a:ext>
            </a:extLst>
          </p:cNvPr>
          <p:cNvSpPr>
            <a:spLocks noGrp="1"/>
          </p:cNvSpPr>
          <p:nvPr>
            <p:ph type="dt" sz="half" idx="10"/>
          </p:nvPr>
        </p:nvSpPr>
        <p:spPr/>
        <p:txBody>
          <a:bodyPr/>
          <a:lstStyle>
            <a:lvl1pPr>
              <a:defRPr/>
            </a:lvl1pPr>
          </a:lstStyle>
          <a:p>
            <a:pPr>
              <a:defRPr/>
            </a:pPr>
            <a:endParaRPr lang="tr-TR"/>
          </a:p>
        </p:txBody>
      </p:sp>
      <p:sp>
        <p:nvSpPr>
          <p:cNvPr id="10" name="Footer Placeholder 5">
            <a:extLst>
              <a:ext uri="{FF2B5EF4-FFF2-40B4-BE49-F238E27FC236}">
                <a16:creationId xmlns="" xmlns:a16="http://schemas.microsoft.com/office/drawing/2014/main" id="{68497667-8311-485B-9170-430A9B2A5BF9}"/>
              </a:ext>
            </a:extLst>
          </p:cNvPr>
          <p:cNvSpPr>
            <a:spLocks noGrp="1"/>
          </p:cNvSpPr>
          <p:nvPr>
            <p:ph type="ftr" sz="quarter" idx="11"/>
          </p:nvPr>
        </p:nvSpPr>
        <p:spPr/>
        <p:txBody>
          <a:bodyPr/>
          <a:lstStyle>
            <a:lvl1pPr>
              <a:defRPr/>
            </a:lvl1pPr>
          </a:lstStyle>
          <a:p>
            <a:pPr>
              <a:defRPr/>
            </a:pPr>
            <a:endParaRPr lang="tr-TR"/>
          </a:p>
        </p:txBody>
      </p:sp>
      <p:sp>
        <p:nvSpPr>
          <p:cNvPr id="11" name="Slide Number Placeholder 6">
            <a:extLst>
              <a:ext uri="{FF2B5EF4-FFF2-40B4-BE49-F238E27FC236}">
                <a16:creationId xmlns="" xmlns:a16="http://schemas.microsoft.com/office/drawing/2014/main" id="{5D7E45C8-62D3-4F67-A893-5A15B8AE95FC}"/>
              </a:ext>
            </a:extLst>
          </p:cNvPr>
          <p:cNvSpPr>
            <a:spLocks noGrp="1"/>
          </p:cNvSpPr>
          <p:nvPr>
            <p:ph type="sldNum" sz="quarter" idx="12"/>
          </p:nvPr>
        </p:nvSpPr>
        <p:spPr>
          <a:xfrm>
            <a:off x="10769600" y="6356351"/>
            <a:ext cx="812800" cy="365125"/>
          </a:xfrm>
        </p:spPr>
        <p:txBody>
          <a:bodyPr/>
          <a:lstStyle>
            <a:lvl1pPr>
              <a:defRPr/>
            </a:lvl1pPr>
          </a:lstStyle>
          <a:p>
            <a:pPr>
              <a:defRPr/>
            </a:pPr>
            <a:fld id="{A4C13B08-CF27-40CE-8D39-CE2A22F218AA}" type="slidenum">
              <a:rPr lang="tr-TR" altLang="tr-TR"/>
              <a:pPr>
                <a:defRPr/>
              </a:pPr>
              <a:t>‹#›</a:t>
            </a:fld>
            <a:endParaRPr lang="tr-TR" altLang="tr-TR"/>
          </a:p>
        </p:txBody>
      </p:sp>
    </p:spTree>
    <p:extLst>
      <p:ext uri="{BB962C8B-B14F-4D97-AF65-F5344CB8AC3E}">
        <p14:creationId xmlns:p14="http://schemas.microsoft.com/office/powerpoint/2010/main" val="2168626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 xmlns:a16="http://schemas.microsoft.com/office/drawing/2014/main" id="{DBCA3755-3692-438F-85DC-1EEA1E5BFDFD}"/>
              </a:ext>
            </a:extLst>
          </p:cNvPr>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8" name="Freeform 7">
            <a:extLst>
              <a:ext uri="{FF2B5EF4-FFF2-40B4-BE49-F238E27FC236}">
                <a16:creationId xmlns="" xmlns:a16="http://schemas.microsoft.com/office/drawing/2014/main" id="{2501EAAB-F0AF-4001-9E12-4428797C3A23}"/>
              </a:ext>
            </a:extLst>
          </p:cNvPr>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endParaRPr>
          </a:p>
        </p:txBody>
      </p:sp>
      <p:sp>
        <p:nvSpPr>
          <p:cNvPr id="1028" name="Title Placeholder 8">
            <a:extLst>
              <a:ext uri="{FF2B5EF4-FFF2-40B4-BE49-F238E27FC236}">
                <a16:creationId xmlns="" xmlns:a16="http://schemas.microsoft.com/office/drawing/2014/main" id="{BBB969CA-EEA3-4B56-BFF0-8BBFECE7926C}"/>
              </a:ext>
            </a:extLst>
          </p:cNvPr>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a:t>Asıl başlık stili için tıklatın</a:t>
            </a:r>
            <a:endParaRPr lang="en-US" altLang="tr-TR"/>
          </a:p>
        </p:txBody>
      </p:sp>
      <p:sp>
        <p:nvSpPr>
          <p:cNvPr id="1029" name="Text Placeholder 29">
            <a:extLst>
              <a:ext uri="{FF2B5EF4-FFF2-40B4-BE49-F238E27FC236}">
                <a16:creationId xmlns="" xmlns:a16="http://schemas.microsoft.com/office/drawing/2014/main" id="{824AF633-813A-4FCF-917D-E6438DB1D043}"/>
              </a:ext>
            </a:extLst>
          </p:cNvPr>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endParaRPr lang="en-US" altLang="tr-TR"/>
          </a:p>
        </p:txBody>
      </p:sp>
      <p:sp>
        <p:nvSpPr>
          <p:cNvPr id="10" name="Date Placeholder 9">
            <a:extLst>
              <a:ext uri="{FF2B5EF4-FFF2-40B4-BE49-F238E27FC236}">
                <a16:creationId xmlns="" xmlns:a16="http://schemas.microsoft.com/office/drawing/2014/main" id="{18142777-AA57-4609-B271-9CEC84D99267}"/>
              </a:ext>
            </a:extLst>
          </p:cNvPr>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tr-TR"/>
          </a:p>
        </p:txBody>
      </p:sp>
      <p:sp>
        <p:nvSpPr>
          <p:cNvPr id="22" name="Footer Placeholder 21">
            <a:extLst>
              <a:ext uri="{FF2B5EF4-FFF2-40B4-BE49-F238E27FC236}">
                <a16:creationId xmlns="" xmlns:a16="http://schemas.microsoft.com/office/drawing/2014/main" id="{D37675EE-6EA8-4890-9E9E-67D7B31A403A}"/>
              </a:ext>
            </a:extLst>
          </p:cNvPr>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tr-TR"/>
          </a:p>
        </p:txBody>
      </p:sp>
      <p:sp>
        <p:nvSpPr>
          <p:cNvPr id="18" name="Slide Number Placeholder 17">
            <a:extLst>
              <a:ext uri="{FF2B5EF4-FFF2-40B4-BE49-F238E27FC236}">
                <a16:creationId xmlns="" xmlns:a16="http://schemas.microsoft.com/office/drawing/2014/main" id="{5B50A8F4-305E-4014-80B5-C5DB2BBFD84F}"/>
              </a:ext>
            </a:extLst>
          </p:cNvPr>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pPr>
              <a:defRPr/>
            </a:pPr>
            <a:fld id="{8208E4EC-338F-42C2-9EC6-FAAC24F685BF}" type="slidenum">
              <a:rPr lang="tr-TR" altLang="tr-TR"/>
              <a:pPr>
                <a:defRPr/>
              </a:pPr>
              <a:t>‹#›</a:t>
            </a:fld>
            <a:endParaRPr lang="tr-TR" altLang="tr-TR"/>
          </a:p>
        </p:txBody>
      </p:sp>
      <p:grpSp>
        <p:nvGrpSpPr>
          <p:cNvPr id="1033" name="Group 1">
            <a:extLst>
              <a:ext uri="{FF2B5EF4-FFF2-40B4-BE49-F238E27FC236}">
                <a16:creationId xmlns="" xmlns:a16="http://schemas.microsoft.com/office/drawing/2014/main" id="{782363FC-FBD9-4B6A-B896-774BBD164EE1}"/>
              </a:ext>
            </a:extLst>
          </p:cNvPr>
          <p:cNvGrpSpPr>
            <a:grpSpLocks/>
          </p:cNvGrpSpPr>
          <p:nvPr/>
        </p:nvGrpSpPr>
        <p:grpSpPr bwMode="auto">
          <a:xfrm>
            <a:off x="-25399" y="203200"/>
            <a:ext cx="12240684" cy="647700"/>
            <a:chOff x="-19045" y="216550"/>
            <a:chExt cx="9180548" cy="649224"/>
          </a:xfrm>
        </p:grpSpPr>
        <p:sp>
          <p:nvSpPr>
            <p:cNvPr id="12" name="Freeform 11">
              <a:extLst>
                <a:ext uri="{FF2B5EF4-FFF2-40B4-BE49-F238E27FC236}">
                  <a16:creationId xmlns="" xmlns:a16="http://schemas.microsoft.com/office/drawing/2014/main" id="{C3582013-2A9C-4EF9-A30F-D14A6FBC9CD6}"/>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sz="1800">
                <a:latin typeface="Arial" charset="0"/>
              </a:endParaRPr>
            </a:p>
          </p:txBody>
        </p:sp>
        <p:sp>
          <p:nvSpPr>
            <p:cNvPr id="13" name="Freeform 12">
              <a:extLst>
                <a:ext uri="{FF2B5EF4-FFF2-40B4-BE49-F238E27FC236}">
                  <a16:creationId xmlns="" xmlns:a16="http://schemas.microsoft.com/office/drawing/2014/main" id="{6C888796-DC87-4219-BBDF-AEB3EDA8EDA1}"/>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sz="1800">
                <a:latin typeface="Arial" charset="0"/>
              </a:endParaRPr>
            </a:p>
          </p:txBody>
        </p:sp>
      </p:grpSp>
    </p:spTree>
    <p:extLst>
      <p:ext uri="{BB962C8B-B14F-4D97-AF65-F5344CB8AC3E}">
        <p14:creationId xmlns:p14="http://schemas.microsoft.com/office/powerpoint/2010/main" val="32748579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 xmlns:a16="http://schemas.microsoft.com/office/drawing/2014/main" id="{7E1D7E70-7148-47F6-BE8C-8D18DFDDD525}"/>
              </a:ext>
            </a:extLst>
          </p:cNvPr>
          <p:cNvSpPr>
            <a:spLocks noGrp="1"/>
          </p:cNvSpPr>
          <p:nvPr>
            <p:ph type="ctrTitle"/>
          </p:nvPr>
        </p:nvSpPr>
        <p:spPr/>
        <p:txBody>
          <a:bodyPr/>
          <a:lstStyle/>
          <a:p>
            <a:pPr algn="ctr"/>
            <a:r>
              <a:rPr lang="tr-TR" dirty="0"/>
              <a:t>13. HAFTA</a:t>
            </a:r>
          </a:p>
        </p:txBody>
      </p:sp>
      <p:sp>
        <p:nvSpPr>
          <p:cNvPr id="3" name="Alt Başlık 2">
            <a:extLst>
              <a:ext uri="{FF2B5EF4-FFF2-40B4-BE49-F238E27FC236}">
                <a16:creationId xmlns="" xmlns:a16="http://schemas.microsoft.com/office/drawing/2014/main" id="{6B73C470-8968-48E5-91B7-C3BA6BF0FA40}"/>
              </a:ext>
            </a:extLst>
          </p:cNvPr>
          <p:cNvSpPr>
            <a:spLocks noGrp="1"/>
          </p:cNvSpPr>
          <p:nvPr>
            <p:ph type="subTitle" idx="1"/>
          </p:nvPr>
        </p:nvSpPr>
        <p:spPr/>
        <p:txBody>
          <a:bodyPr/>
          <a:lstStyle/>
          <a:p>
            <a:pPr algn="ctr"/>
            <a:r>
              <a:rPr lang="tr-TR" sz="4800" dirty="0"/>
              <a:t>TOPLUMSAL TABAKA ve SINIFLAR</a:t>
            </a:r>
          </a:p>
        </p:txBody>
      </p:sp>
      <p:sp>
        <p:nvSpPr>
          <p:cNvPr id="4" name="Slayt Numarası Yer Tutucusu 3">
            <a:extLst>
              <a:ext uri="{FF2B5EF4-FFF2-40B4-BE49-F238E27FC236}">
                <a16:creationId xmlns="" xmlns:a16="http://schemas.microsoft.com/office/drawing/2014/main" id="{AC82DFB5-1FF6-48CA-89B5-4CA520783895}"/>
              </a:ext>
            </a:extLst>
          </p:cNvPr>
          <p:cNvSpPr>
            <a:spLocks noGrp="1"/>
          </p:cNvSpPr>
          <p:nvPr>
            <p:ph type="sldNum" sz="quarter" idx="12"/>
          </p:nvPr>
        </p:nvSpPr>
        <p:spPr/>
        <p:txBody>
          <a:bodyPr/>
          <a:lstStyle/>
          <a:p>
            <a:pPr>
              <a:defRPr/>
            </a:pPr>
            <a:fld id="{372B1CC0-8782-4771-9C55-51BB75C61874}" type="slidenum">
              <a:rPr lang="tr-TR" altLang="tr-TR" smtClean="0"/>
              <a:pPr>
                <a:defRPr/>
              </a:pPr>
              <a:t>1</a:t>
            </a:fld>
            <a:endParaRPr lang="tr-TR" altLang="tr-TR"/>
          </a:p>
        </p:txBody>
      </p:sp>
    </p:spTree>
    <p:extLst>
      <p:ext uri="{BB962C8B-B14F-4D97-AF65-F5344CB8AC3E}">
        <p14:creationId xmlns:p14="http://schemas.microsoft.com/office/powerpoint/2010/main" val="353659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Unvan 1">
            <a:extLst>
              <a:ext uri="{FF2B5EF4-FFF2-40B4-BE49-F238E27FC236}">
                <a16:creationId xmlns="" xmlns:a16="http://schemas.microsoft.com/office/drawing/2014/main" id="{45AF6D40-8AEE-4835-ADB0-F1D438C1498F}"/>
              </a:ext>
            </a:extLst>
          </p:cNvPr>
          <p:cNvSpPr>
            <a:spLocks noGrp="1"/>
          </p:cNvSpPr>
          <p:nvPr>
            <p:ph type="title"/>
          </p:nvPr>
        </p:nvSpPr>
        <p:spPr/>
        <p:txBody>
          <a:bodyPr/>
          <a:lstStyle/>
          <a:p>
            <a:r>
              <a:rPr lang="tr-TR" altLang="tr-TR"/>
              <a:t>Toplumsal Tabaka ve Sınıflar</a:t>
            </a:r>
          </a:p>
        </p:txBody>
      </p:sp>
      <p:sp>
        <p:nvSpPr>
          <p:cNvPr id="149507" name="İçerik Yer Tutucusu 2">
            <a:extLst>
              <a:ext uri="{FF2B5EF4-FFF2-40B4-BE49-F238E27FC236}">
                <a16:creationId xmlns="" xmlns:a16="http://schemas.microsoft.com/office/drawing/2014/main" id="{FEB0A34D-2B20-4D10-8B8F-4BFF13699BFC}"/>
              </a:ext>
            </a:extLst>
          </p:cNvPr>
          <p:cNvSpPr>
            <a:spLocks noGrp="1"/>
          </p:cNvSpPr>
          <p:nvPr>
            <p:ph idx="1"/>
          </p:nvPr>
        </p:nvSpPr>
        <p:spPr/>
        <p:txBody>
          <a:bodyPr/>
          <a:lstStyle/>
          <a:p>
            <a:r>
              <a:rPr lang="tr-TR" altLang="tr-TR"/>
              <a:t>İnsanlar arasındaki eşitlik ve eşitsizliğin kaynağı her zaman tartışmalara konu olmuştur. Söz konusu eşitsizlikleri insanların fizyolojik ve ruhsal özelliklerindeki farklardan  yola çıkarak açıklayan görüşler olduğu gibi, eşitsizliklerin yapısal özelliklerini vurgulayanlar da mevcuttur.</a:t>
            </a:r>
          </a:p>
          <a:p>
            <a:r>
              <a:rPr lang="tr-TR" altLang="tr-TR"/>
              <a:t>Toplumsal tabaka ve sınıflar, toplumsal eşitsizliklerin doğası, yapısı, nedenleri ve sonuçları hakkında farklı yaklaşımları, farklı model ve kavramları da beraberinde getirdi.</a:t>
            </a:r>
          </a:p>
        </p:txBody>
      </p:sp>
      <p:sp>
        <p:nvSpPr>
          <p:cNvPr id="149508" name="Slayt Numarası Yer Tutucusu 3">
            <a:extLst>
              <a:ext uri="{FF2B5EF4-FFF2-40B4-BE49-F238E27FC236}">
                <a16:creationId xmlns="" xmlns:a16="http://schemas.microsoft.com/office/drawing/2014/main" id="{CB510A6B-B466-4500-9C2B-D5DCB04410F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C5FA0BB4-B512-4D9D-99BD-D45366A54100}" type="slidenum">
              <a:rPr lang="tr-TR" altLang="tr-TR">
                <a:solidFill>
                  <a:srgbClr val="045C75"/>
                </a:solidFill>
              </a:rPr>
              <a:pPr fontAlgn="base">
                <a:spcBef>
                  <a:spcPct val="0"/>
                </a:spcBef>
                <a:spcAft>
                  <a:spcPct val="0"/>
                </a:spcAft>
              </a:pPr>
              <a:t>2</a:t>
            </a:fld>
            <a:endParaRPr lang="tr-TR" altLang="tr-TR">
              <a:solidFill>
                <a:srgbClr val="045C75"/>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Unvan 1">
            <a:extLst>
              <a:ext uri="{FF2B5EF4-FFF2-40B4-BE49-F238E27FC236}">
                <a16:creationId xmlns="" xmlns:a16="http://schemas.microsoft.com/office/drawing/2014/main" id="{15A92359-1C6E-4E2A-A86C-8202BA8F966E}"/>
              </a:ext>
            </a:extLst>
          </p:cNvPr>
          <p:cNvSpPr>
            <a:spLocks noGrp="1"/>
          </p:cNvSpPr>
          <p:nvPr>
            <p:ph type="title"/>
          </p:nvPr>
        </p:nvSpPr>
        <p:spPr/>
        <p:txBody>
          <a:bodyPr/>
          <a:lstStyle/>
          <a:p>
            <a:r>
              <a:rPr lang="tr-TR" altLang="tr-TR"/>
              <a:t>Toplumsal Tabaka ve Sınıflar</a:t>
            </a:r>
          </a:p>
        </p:txBody>
      </p:sp>
      <p:sp>
        <p:nvSpPr>
          <p:cNvPr id="3" name="İçerik Yer Tutucusu 2">
            <a:extLst>
              <a:ext uri="{FF2B5EF4-FFF2-40B4-BE49-F238E27FC236}">
                <a16:creationId xmlns="" xmlns:a16="http://schemas.microsoft.com/office/drawing/2014/main" id="{00F45556-5907-4A03-BFE8-C317CF72E67D}"/>
              </a:ext>
            </a:extLst>
          </p:cNvPr>
          <p:cNvSpPr>
            <a:spLocks noGrp="1"/>
          </p:cNvSpPr>
          <p:nvPr>
            <p:ph idx="1"/>
          </p:nvPr>
        </p:nvSpPr>
        <p:spPr>
          <a:xfrm>
            <a:off x="1982788" y="1906588"/>
            <a:ext cx="8228012" cy="4691062"/>
          </a:xfrm>
        </p:spPr>
        <p:txBody>
          <a:bodyPr/>
          <a:lstStyle/>
          <a:p>
            <a:pPr>
              <a:defRPr/>
            </a:pPr>
            <a:r>
              <a:rPr lang="tr-TR" dirty="0"/>
              <a:t>Toplumda insan kategorilerinin hiyerarşik bir biçimde sıralanması toplumsal tabakaları oluşturur.</a:t>
            </a:r>
          </a:p>
          <a:p>
            <a:pPr>
              <a:defRPr/>
            </a:pPr>
            <a:r>
              <a:rPr lang="tr-TR" dirty="0"/>
              <a:t>Toplumsal tabakalar, kuşaktan kuşağa taşınır; toplumsal bir özellik olup bireysel farklıların yansıması değildir. Toplumsal </a:t>
            </a:r>
            <a:r>
              <a:rPr lang="tr-TR" dirty="0" err="1"/>
              <a:t>tabakalaşma</a:t>
            </a:r>
            <a:r>
              <a:rPr lang="tr-TR" dirty="0"/>
              <a:t> evrenseldir. Sadece ekonomik eşitsizliklerle sınırlı olmayıp inanç sistemlerini, toplumsal cinsiyet, yaş, hatta askeri rütbe vb. nitelikleri de kapsar.</a:t>
            </a:r>
          </a:p>
          <a:p>
            <a:pPr>
              <a:defRPr/>
            </a:pPr>
            <a:r>
              <a:rPr lang="tr-TR" dirty="0"/>
              <a:t>Toplumsal </a:t>
            </a:r>
            <a:r>
              <a:rPr lang="tr-TR" dirty="0" err="1"/>
              <a:t>tabakalaşmada</a:t>
            </a:r>
            <a:r>
              <a:rPr lang="tr-TR" dirty="0"/>
              <a:t> hiyerarşi, insanların yaşam deneyimleri ve zaman içinde hiyerarşinin dönüşümü ortak özellikleri oluşturur.</a:t>
            </a:r>
          </a:p>
          <a:p>
            <a:pPr marL="0" indent="0">
              <a:buNone/>
              <a:defRPr/>
            </a:pPr>
            <a:endParaRPr lang="tr-TR" dirty="0"/>
          </a:p>
        </p:txBody>
      </p:sp>
      <p:sp>
        <p:nvSpPr>
          <p:cNvPr id="150532" name="Slayt Numarası Yer Tutucusu 3">
            <a:extLst>
              <a:ext uri="{FF2B5EF4-FFF2-40B4-BE49-F238E27FC236}">
                <a16:creationId xmlns="" xmlns:a16="http://schemas.microsoft.com/office/drawing/2014/main" id="{6D6EDCD2-3953-4F2E-A550-481595A6026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6C57ED56-07E8-48A0-ACB2-CB6100D02886}" type="slidenum">
              <a:rPr lang="tr-TR" altLang="tr-TR">
                <a:solidFill>
                  <a:srgbClr val="045C75"/>
                </a:solidFill>
              </a:rPr>
              <a:pPr fontAlgn="base">
                <a:spcBef>
                  <a:spcPct val="0"/>
                </a:spcBef>
                <a:spcAft>
                  <a:spcPct val="0"/>
                </a:spcAft>
              </a:pPr>
              <a:t>3</a:t>
            </a:fld>
            <a:endParaRPr lang="tr-TR" altLang="tr-TR">
              <a:solidFill>
                <a:srgbClr val="045C75"/>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Unvan 1">
            <a:extLst>
              <a:ext uri="{FF2B5EF4-FFF2-40B4-BE49-F238E27FC236}">
                <a16:creationId xmlns="" xmlns:a16="http://schemas.microsoft.com/office/drawing/2014/main" id="{FAE9C7BD-0790-4816-B135-9F919B0B066F}"/>
              </a:ext>
            </a:extLst>
          </p:cNvPr>
          <p:cNvSpPr>
            <a:spLocks noGrp="1"/>
          </p:cNvSpPr>
          <p:nvPr>
            <p:ph type="title"/>
          </p:nvPr>
        </p:nvSpPr>
        <p:spPr/>
        <p:txBody>
          <a:bodyPr/>
          <a:lstStyle/>
          <a:p>
            <a:r>
              <a:rPr lang="tr-TR" altLang="tr-TR"/>
              <a:t>Toplumsal Tabaka ve Sınıflar</a:t>
            </a:r>
          </a:p>
        </p:txBody>
      </p:sp>
      <p:sp>
        <p:nvSpPr>
          <p:cNvPr id="3" name="İçerik Yer Tutucusu 2">
            <a:extLst>
              <a:ext uri="{FF2B5EF4-FFF2-40B4-BE49-F238E27FC236}">
                <a16:creationId xmlns="" xmlns:a16="http://schemas.microsoft.com/office/drawing/2014/main" id="{84CEFA35-0544-41A2-A613-2AD52562B476}"/>
              </a:ext>
            </a:extLst>
          </p:cNvPr>
          <p:cNvSpPr>
            <a:spLocks noGrp="1"/>
          </p:cNvSpPr>
          <p:nvPr>
            <p:ph idx="1"/>
          </p:nvPr>
        </p:nvSpPr>
        <p:spPr>
          <a:xfrm>
            <a:off x="2114551" y="2038350"/>
            <a:ext cx="8532813" cy="4795838"/>
          </a:xfrm>
        </p:spPr>
        <p:txBody>
          <a:bodyPr/>
          <a:lstStyle/>
          <a:p>
            <a:pPr>
              <a:defRPr/>
            </a:pPr>
            <a:r>
              <a:rPr lang="tr-TR" dirty="0"/>
              <a:t>Kastlar inanç sisteminin yarattığı hiyerarşiye güzel bir örnek oluşturur. Hindistan’da kast sistemi insanlar arasındaki geçirgen olmayan hiyerarşik sistemin önemli bir örneğidir. Kastlarda doğuştan gelen özelliklerin ve doğumla kazanılan  statülerin hiyerarşik bir yapısı bulunur. Böylesi </a:t>
            </a:r>
            <a:r>
              <a:rPr lang="tr-TR" dirty="0" err="1"/>
              <a:t>tabakalaşmalarda</a:t>
            </a:r>
            <a:r>
              <a:rPr lang="tr-TR" dirty="0"/>
              <a:t> toplumsal ve bireysel hareketlilik görülmez.</a:t>
            </a:r>
          </a:p>
          <a:p>
            <a:pPr marL="0" indent="0">
              <a:buNone/>
              <a:defRPr/>
            </a:pPr>
            <a:r>
              <a:rPr lang="tr-TR" dirty="0"/>
              <a:t>Sınıf hiyerarşisi kastlarla kıyaslandığında, sosyal ve bireysel hareketlilik bakımından çok daha açıktır. Hem doğuştan kazanılan nitelikler, hem de bireysel gelişmeye dayalı sosyal </a:t>
            </a:r>
            <a:r>
              <a:rPr lang="tr-TR" dirty="0" err="1"/>
              <a:t>tabakalaşmada</a:t>
            </a:r>
            <a:r>
              <a:rPr lang="tr-TR" dirty="0"/>
              <a:t> ekonominin önemini vurgular.</a:t>
            </a:r>
          </a:p>
          <a:p>
            <a:pPr marL="0" indent="0">
              <a:buNone/>
              <a:defRPr/>
            </a:pPr>
            <a:endParaRPr lang="tr-TR" dirty="0"/>
          </a:p>
          <a:p>
            <a:pPr marL="0" indent="0">
              <a:buNone/>
              <a:defRPr/>
            </a:pPr>
            <a:endParaRPr lang="tr-TR" dirty="0"/>
          </a:p>
        </p:txBody>
      </p:sp>
      <p:sp>
        <p:nvSpPr>
          <p:cNvPr id="151556" name="Slayt Numarası Yer Tutucusu 3">
            <a:extLst>
              <a:ext uri="{FF2B5EF4-FFF2-40B4-BE49-F238E27FC236}">
                <a16:creationId xmlns="" xmlns:a16="http://schemas.microsoft.com/office/drawing/2014/main" id="{F8915A49-B58A-4E50-AF69-89B835CB0C1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50DA3CEF-4A07-4347-90F6-A768D4496A20}" type="slidenum">
              <a:rPr lang="tr-TR" altLang="tr-TR">
                <a:solidFill>
                  <a:srgbClr val="045C75"/>
                </a:solidFill>
              </a:rPr>
              <a:pPr fontAlgn="base">
                <a:spcBef>
                  <a:spcPct val="0"/>
                </a:spcBef>
                <a:spcAft>
                  <a:spcPct val="0"/>
                </a:spcAft>
              </a:pPr>
              <a:t>4</a:t>
            </a:fld>
            <a:endParaRPr lang="tr-TR" altLang="tr-TR">
              <a:solidFill>
                <a:srgbClr val="045C75"/>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Unvan 1">
            <a:extLst>
              <a:ext uri="{FF2B5EF4-FFF2-40B4-BE49-F238E27FC236}">
                <a16:creationId xmlns="" xmlns:a16="http://schemas.microsoft.com/office/drawing/2014/main" id="{1511A125-3409-4BFC-BC2F-8E6FD37EDC27}"/>
              </a:ext>
            </a:extLst>
          </p:cNvPr>
          <p:cNvSpPr>
            <a:spLocks noGrp="1"/>
          </p:cNvSpPr>
          <p:nvPr>
            <p:ph type="title"/>
          </p:nvPr>
        </p:nvSpPr>
        <p:spPr/>
        <p:txBody>
          <a:bodyPr/>
          <a:lstStyle/>
          <a:p>
            <a:r>
              <a:rPr lang="tr-TR" altLang="tr-TR"/>
              <a:t>Toplumsal Tabaka ve Sınıflar</a:t>
            </a:r>
          </a:p>
        </p:txBody>
      </p:sp>
      <p:sp>
        <p:nvSpPr>
          <p:cNvPr id="152579" name="İçerik Yer Tutucusu 2">
            <a:extLst>
              <a:ext uri="{FF2B5EF4-FFF2-40B4-BE49-F238E27FC236}">
                <a16:creationId xmlns="" xmlns:a16="http://schemas.microsoft.com/office/drawing/2014/main" id="{45EC17F3-A0FC-4431-A18C-C87ED2268640}"/>
              </a:ext>
            </a:extLst>
          </p:cNvPr>
          <p:cNvSpPr>
            <a:spLocks noGrp="1"/>
          </p:cNvSpPr>
          <p:nvPr>
            <p:ph idx="1"/>
          </p:nvPr>
        </p:nvSpPr>
        <p:spPr/>
        <p:txBody>
          <a:bodyPr/>
          <a:lstStyle/>
          <a:p>
            <a:pPr marL="0" indent="0">
              <a:buNone/>
            </a:pPr>
            <a:r>
              <a:rPr lang="tr-TR" altLang="tr-TR"/>
              <a:t>  Giddens’a göre sınıf, yaşam biçimini güçlü bir biçimde etkileyen  genel ekonomik kaynakları paylaşan büyük çaplı insan guruplarından oluşur. Sınıfı tabakalaşmadan şu özellikleriyle ayırabiliriz:</a:t>
            </a:r>
          </a:p>
          <a:p>
            <a:pPr marL="0" indent="0">
              <a:buNone/>
            </a:pPr>
            <a:r>
              <a:rPr lang="tr-TR" altLang="tr-TR"/>
              <a:t>Sınıf yapısı değişkendir. Sınıf konumu toplumsal değişme sonucunda değişir. Sınıflar ekonomik temellidir. Maddi kaynakların sahiplenilmesi hususundaki eşitsizliklerle ilgilidir. Sınıf ilişkileri makro ölçeklidir, kişisel değildir.</a:t>
            </a:r>
          </a:p>
        </p:txBody>
      </p:sp>
      <p:sp>
        <p:nvSpPr>
          <p:cNvPr id="152580" name="Slayt Numarası Yer Tutucusu 3">
            <a:extLst>
              <a:ext uri="{FF2B5EF4-FFF2-40B4-BE49-F238E27FC236}">
                <a16:creationId xmlns="" xmlns:a16="http://schemas.microsoft.com/office/drawing/2014/main" id="{84E27F34-FB57-4D3F-A309-5A1F269CF8F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409128B7-A9C3-4F67-9C86-E4AF9EE21786}" type="slidenum">
              <a:rPr lang="tr-TR" altLang="tr-TR">
                <a:solidFill>
                  <a:srgbClr val="045C75"/>
                </a:solidFill>
              </a:rPr>
              <a:pPr fontAlgn="base">
                <a:spcBef>
                  <a:spcPct val="0"/>
                </a:spcBef>
                <a:spcAft>
                  <a:spcPct val="0"/>
                </a:spcAft>
              </a:pPr>
              <a:t>5</a:t>
            </a:fld>
            <a:endParaRPr lang="tr-TR" altLang="tr-TR">
              <a:solidFill>
                <a:srgbClr val="045C75"/>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Unvan 1">
            <a:extLst>
              <a:ext uri="{FF2B5EF4-FFF2-40B4-BE49-F238E27FC236}">
                <a16:creationId xmlns="" xmlns:a16="http://schemas.microsoft.com/office/drawing/2014/main" id="{16B0D4AA-4F4F-46D9-8F8E-C2C8BDB49755}"/>
              </a:ext>
            </a:extLst>
          </p:cNvPr>
          <p:cNvSpPr>
            <a:spLocks noGrp="1"/>
          </p:cNvSpPr>
          <p:nvPr>
            <p:ph type="title"/>
          </p:nvPr>
        </p:nvSpPr>
        <p:spPr/>
        <p:txBody>
          <a:bodyPr/>
          <a:lstStyle/>
          <a:p>
            <a:r>
              <a:rPr lang="tr-TR" altLang="tr-TR"/>
              <a:t>Toplumsal Tabaka ve Sınıflar</a:t>
            </a:r>
          </a:p>
        </p:txBody>
      </p:sp>
      <p:sp>
        <p:nvSpPr>
          <p:cNvPr id="3" name="İçerik Yer Tutucusu 2">
            <a:extLst>
              <a:ext uri="{FF2B5EF4-FFF2-40B4-BE49-F238E27FC236}">
                <a16:creationId xmlns="" xmlns:a16="http://schemas.microsoft.com/office/drawing/2014/main" id="{D3573026-F7CC-4FD5-9F4F-165895D4D981}"/>
              </a:ext>
            </a:extLst>
          </p:cNvPr>
          <p:cNvSpPr>
            <a:spLocks noGrp="1"/>
          </p:cNvSpPr>
          <p:nvPr>
            <p:ph idx="1"/>
          </p:nvPr>
        </p:nvSpPr>
        <p:spPr/>
        <p:txBody>
          <a:bodyPr/>
          <a:lstStyle/>
          <a:p>
            <a:pPr>
              <a:defRPr/>
            </a:pPr>
            <a:r>
              <a:rPr lang="tr-TR" dirty="0" err="1"/>
              <a:t>Meritokrasi</a:t>
            </a:r>
            <a:r>
              <a:rPr lang="tr-TR" dirty="0"/>
              <a:t>, kişisel yeteneklere ve başarıya dayanarak</a:t>
            </a:r>
          </a:p>
          <a:p>
            <a:pPr marL="0" indent="0">
              <a:buNone/>
              <a:defRPr/>
            </a:pPr>
            <a:r>
              <a:rPr lang="tr-TR" dirty="0" err="1"/>
              <a:t>tabakalaşma</a:t>
            </a:r>
            <a:r>
              <a:rPr lang="tr-TR" dirty="0"/>
              <a:t> anlamını taşır. </a:t>
            </a:r>
          </a:p>
          <a:p>
            <a:pPr>
              <a:defRPr/>
            </a:pPr>
            <a:r>
              <a:rPr lang="tr-TR" dirty="0"/>
              <a:t>Statü tutarlılığı, kişinin sosyal eşitsizlik bakımından, sınıfsal durumu değişse de sosyal konumunun değişmemesi halidir. Örneğin orta sınıfların gelirlerinin az ya da çok olmasının onların statülerini doğrudan etkilememesi vb.</a:t>
            </a:r>
          </a:p>
          <a:p>
            <a:pPr>
              <a:defRPr/>
            </a:pPr>
            <a:r>
              <a:rPr lang="tr-TR" dirty="0"/>
              <a:t>Dolayısıyla toplumsal sınıflar </a:t>
            </a:r>
            <a:r>
              <a:rPr lang="tr-TR" dirty="0" err="1"/>
              <a:t>meritokratik</a:t>
            </a:r>
            <a:r>
              <a:rPr lang="tr-TR" dirty="0"/>
              <a:t> özellikleri ölçüsünde  akılcı bir farklılaşma ve ayrışmaya karşılık gelir.</a:t>
            </a:r>
          </a:p>
          <a:p>
            <a:pPr>
              <a:defRPr/>
            </a:pPr>
            <a:endParaRPr lang="tr-TR" dirty="0"/>
          </a:p>
        </p:txBody>
      </p:sp>
      <p:sp>
        <p:nvSpPr>
          <p:cNvPr id="153604" name="Slayt Numarası Yer Tutucusu 3">
            <a:extLst>
              <a:ext uri="{FF2B5EF4-FFF2-40B4-BE49-F238E27FC236}">
                <a16:creationId xmlns="" xmlns:a16="http://schemas.microsoft.com/office/drawing/2014/main" id="{84F2DD42-CBF0-4310-BE76-DBA98D7F4D64}"/>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fld id="{1D529F5E-482C-4EF8-8A3A-E4C627A14AE1}" type="slidenum">
              <a:rPr lang="tr-TR" altLang="tr-TR">
                <a:solidFill>
                  <a:srgbClr val="045C75"/>
                </a:solidFill>
              </a:rPr>
              <a:pPr fontAlgn="base">
                <a:spcBef>
                  <a:spcPct val="0"/>
                </a:spcBef>
                <a:spcAft>
                  <a:spcPct val="0"/>
                </a:spcAft>
              </a:pPr>
              <a:t>6</a:t>
            </a:fld>
            <a:endParaRPr lang="tr-TR" altLang="tr-TR">
              <a:solidFill>
                <a:srgbClr val="045C75"/>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0</TotalTime>
  <Words>351</Words>
  <Application>Microsoft Office PowerPoint</Application>
  <PresentationFormat>Özel</PresentationFormat>
  <Paragraphs>26</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Akış</vt:lpstr>
      <vt:lpstr>13. HAFTA</vt:lpstr>
      <vt:lpstr>Toplumsal Tabaka ve Sınıflar</vt:lpstr>
      <vt:lpstr>Toplumsal Tabaka ve Sınıflar</vt:lpstr>
      <vt:lpstr>Toplumsal Tabaka ve Sınıflar</vt:lpstr>
      <vt:lpstr>Toplumsal Tabaka ve Sınıflar</vt:lpstr>
      <vt:lpstr>Toplumsal Tabaka ve Sınıflar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dc:title>
  <dc:creator>Hasan.Pekdemir</dc:creator>
  <cp:lastModifiedBy>RESIDE ADAL DUNDAR</cp:lastModifiedBy>
  <cp:revision>2</cp:revision>
  <dcterms:created xsi:type="dcterms:W3CDTF">2018-07-09T10:51:19Z</dcterms:created>
  <dcterms:modified xsi:type="dcterms:W3CDTF">2019-10-17T10:29:17Z</dcterms:modified>
</cp:coreProperties>
</file>