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58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7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08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53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70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6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74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84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64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844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59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KÜTLE SPEKTROMETRİ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69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4" y="855667"/>
            <a:ext cx="96947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Kütle spektrometri, türlerin iyonizasyonunu sağladıktan sonra, iyonların kütle/yük oranına göre birbirlerinden ayrımını sağlayan bir yöntemdir.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D</a:t>
            </a: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olayısı ile numunedeki kütlenin ölçümünü sağlayan bir yöntemdir.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Saf numunelere veya karışım halindeki numnelere uygulanabilir. </a:t>
            </a:r>
          </a:p>
        </p:txBody>
      </p:sp>
    </p:spTree>
    <p:extLst>
      <p:ext uri="{BB962C8B-B14F-4D97-AF65-F5344CB8AC3E}">
        <p14:creationId xmlns:p14="http://schemas.microsoft.com/office/powerpoint/2010/main" val="25970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9754" y="1285080"/>
            <a:ext cx="90634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222222"/>
                </a:solidFill>
                <a:latin typeface="Arial" panose="020B0604020202020204" pitchFamily="34" charset="0"/>
              </a:rPr>
              <a:t>Kütle spektrometrisinde yorumlanan grafiklere kütle spektrumu denir.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222222"/>
                </a:solidFill>
                <a:latin typeface="Arial" panose="020B0604020202020204" pitchFamily="34" charset="0"/>
              </a:rPr>
              <a:t>Kütle spektrumunda yatay eksende kütle/yük oranı, dükey eksende ise farkedilen sinyal sayısı vardır.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222222"/>
                </a:solidFill>
                <a:latin typeface="Arial" panose="020B0604020202020204" pitchFamily="34" charset="0"/>
              </a:rPr>
              <a:t>Yani numunedeki her bir kütle/yük oranına sahip türün kaç kez dedektöre ulaştığı grafiğe geçirilir.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 grafikler sayesinde numunenin elementel veya izotopik karakteri hakkında bilgi edilir.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222222"/>
                </a:solidFill>
                <a:latin typeface="Arial" panose="020B0604020202020204" pitchFamily="34" charset="0"/>
              </a:rPr>
              <a:t>Ayrıca numunedeki molekül ve diğer parçacıkların, numunedeki kimyasal yapıların aydınlatılmasında kullanılır. </a:t>
            </a:r>
            <a:endParaRPr lang="en-US" sz="2000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515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1166843"/>
            <a:ext cx="100736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Tipik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MS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prosedüründe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katı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sıvı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veya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gaz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olabilen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numune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örneğin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elektronlarla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bombardıman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edilerek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iyonlaştırılır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20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numunenin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bazı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moleküllerinin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yüklü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parçalara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ayrılmasına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neden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olabilir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20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iyonlar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daha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sonra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kütle-şarj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oranlarına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göre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tipik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onları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hızlandırarak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ve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elektrik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veya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manyetik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alana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maruz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bırakarak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ayrılırlar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aynı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kütle-şarj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oranına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sahip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iyonlar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aynı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miktarda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sapmaya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maruz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kalırlar</a:t>
            </a:r>
            <a:endParaRPr lang="en-US" sz="2000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507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9680" y="1589038"/>
            <a:ext cx="7696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 Arial"/>
              </a:rPr>
              <a:t>Temel prensibi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0000"/>
                </a:solidFill>
                <a:latin typeface=" Arial"/>
              </a:rPr>
              <a:t>Bir şey hareket ediyorsa ve onu yanlara doğru bir kuvvete maruz bırakırsanız, düz bir çizgide hareket etmek yerine, eğri içinde hareket eder - yanal kuvvet tarafından orijinal yolundan saptırılır.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0000"/>
                </a:solidFill>
                <a:latin typeface=" Arial"/>
              </a:rPr>
              <a:t>Diyelim ki önünüzde seyahat eden bir top mermisi vardı ve sizden eskisi gibi saptırmak istediniz. Sahip olduğun tek şey, ezebileceğin bir hortumdan gelen su jeti.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57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6920" y="1944916"/>
            <a:ext cx="75133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Ancak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bunun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yerine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aynı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su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sesini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kullanarak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top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mermisi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ile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aynı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hızla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seyahat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eden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bir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masa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tenisi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topunu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saptırmaya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çalıştınız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. Bu top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çok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hafif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olduğundan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büyük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bir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sapma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elde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edersiniz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endParaRPr lang="en-US" sz="2000" dirty="0">
              <a:solidFill>
                <a:srgbClr val="000000"/>
              </a:solidFill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062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9760" y="1638776"/>
            <a:ext cx="8321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Belirli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bir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yan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kuvvet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için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alacağınız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sapma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miktarı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topun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kütlesine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bağlıdır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Topun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hızını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ve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kuvvetin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boyutunu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bilseydiniz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nasıl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bir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eğri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yoldan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saptığını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bilirseniz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topun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kütlesini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hesaplayabilirsiniz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1080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86840" y="1778615"/>
            <a:ext cx="8854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Parçacık ne kadar ağırsa, sapma o kadar az olur. </a:t>
            </a:r>
          </a:p>
          <a:p>
            <a:r>
              <a:rPr lang="en-US" sz="2000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Atomik</a:t>
            </a:r>
            <a:r>
              <a:rPr lang="en-US" sz="200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boyutlu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parçacıklara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tamamen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aynı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prensibi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Helvetica" panose="020B0604020202020204" pitchFamily="34" charset="0"/>
              </a:rPr>
              <a:t>uygulayabilirsiniz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endParaRPr lang="en-US" sz="2000" dirty="0">
              <a:solidFill>
                <a:srgbClr val="000000"/>
              </a:solidFill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32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307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 Arial</vt:lpstr>
      <vt:lpstr>Arial</vt:lpstr>
      <vt:lpstr>Calibri</vt:lpstr>
      <vt:lpstr>Calibri Light</vt:lpstr>
      <vt:lpstr>Helvetica</vt:lpstr>
      <vt:lpstr>Office Theme</vt:lpstr>
      <vt:lpstr>KÜTLE SPEKTROMETRİ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SPECTROMETRY</dc:title>
  <dc:creator>kullanicii</dc:creator>
  <cp:lastModifiedBy>Ceren Ertekin</cp:lastModifiedBy>
  <cp:revision>7</cp:revision>
  <dcterms:created xsi:type="dcterms:W3CDTF">2018-10-26T06:20:38Z</dcterms:created>
  <dcterms:modified xsi:type="dcterms:W3CDTF">2019-02-25T10:59:29Z</dcterms:modified>
</cp:coreProperties>
</file>