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574" r:id="rId2"/>
    <p:sldId id="575" r:id="rId3"/>
    <p:sldId id="576" r:id="rId4"/>
    <p:sldId id="605" r:id="rId5"/>
    <p:sldId id="60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152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5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 GENETİK MÜHENDİSLİĞİ ve REKOMBİNANT ÜRÜNLER</a:t>
            </a:r>
            <a:endParaRPr lang="tr-TR" sz="54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20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u="sng" dirty="0" smtClean="0">
                <a:solidFill>
                  <a:srgbClr val="FFFF00"/>
                </a:solidFill>
              </a:rPr>
              <a:t>Genetik mühendisliği</a:t>
            </a:r>
            <a:r>
              <a:rPr lang="tr-TR" sz="2400" dirty="0" smtClean="0">
                <a:solidFill>
                  <a:srgbClr val="FFFF00"/>
                </a:solidFill>
              </a:rPr>
              <a:t>: Laboratuvar tekniklerinin, DNA izolasyonu, manipulasyonu ve ekspresyonunda ve ayrıca genetiği değiştirilmiş organizmaların (GDO) geliştirilmesinde kullanılmasıdır.</a:t>
            </a:r>
          </a:p>
          <a:p>
            <a:pPr>
              <a:lnSpc>
                <a:spcPct val="150000"/>
              </a:lnSpc>
            </a:pPr>
            <a:endParaRPr lang="tr-TR" sz="24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b="1" u="sng" dirty="0" smtClean="0">
                <a:solidFill>
                  <a:srgbClr val="FFFF00"/>
                </a:solidFill>
              </a:rPr>
              <a:t>Biyoteknoloji</a:t>
            </a:r>
            <a:r>
              <a:rPr lang="tr-TR" sz="2400" dirty="0" smtClean="0">
                <a:solidFill>
                  <a:srgbClr val="FFFF00"/>
                </a:solidFill>
              </a:rPr>
              <a:t>: Endüstriyel uygulamalarda kullanmak amacıyla GDO’lu organizmaların belrli kimyasal işlemleri yürütmek için kullanılmasıdır.</a:t>
            </a:r>
            <a:endParaRPr lang="tr-T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ARZU\Desktop\Picture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216634" cy="6229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Genetik mühendisliği teknikleri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Restriksiyon ve modifikasyon sistemleri ve Restriksiyon endonükleazların kullanım alanları</a:t>
            </a:r>
          </a:p>
          <a:p>
            <a:r>
              <a:rPr lang="tr-TR" dirty="0" smtClean="0"/>
              <a:t>Nükleik asit hibridizasyonu</a:t>
            </a:r>
          </a:p>
          <a:p>
            <a:r>
              <a:rPr lang="tr-TR" dirty="0" smtClean="0"/>
              <a:t>Southern blot</a:t>
            </a:r>
          </a:p>
          <a:p>
            <a:r>
              <a:rPr lang="tr-TR" dirty="0" smtClean="0"/>
              <a:t>DNA probu ile doğru klonu bulma</a:t>
            </a:r>
          </a:p>
          <a:p>
            <a:r>
              <a:rPr lang="tr-TR" dirty="0" smtClean="0"/>
              <a:t>Bölge-spesifik mutagenez</a:t>
            </a:r>
          </a:p>
          <a:p>
            <a:r>
              <a:rPr lang="tr-TR" dirty="0" smtClean="0"/>
              <a:t>Kaset Mutagenez</a:t>
            </a:r>
          </a:p>
          <a:p>
            <a:r>
              <a:rPr lang="tr-TR" dirty="0" smtClean="0"/>
              <a:t>Polimeraz zincir reaksiyonu</a:t>
            </a:r>
          </a:p>
          <a:p>
            <a:r>
              <a:rPr lang="tr-TR" dirty="0" smtClean="0"/>
              <a:t>DNA dizi analizleri</a:t>
            </a:r>
          </a:p>
          <a:p>
            <a:r>
              <a:rPr lang="tr-TR" dirty="0" smtClean="0"/>
              <a:t>Komplementer DNA (cDNA)  sentezi</a:t>
            </a:r>
          </a:p>
          <a:p>
            <a:r>
              <a:rPr lang="tr-TR" dirty="0" smtClean="0"/>
              <a:t>Yeşil floresan protein (GFP) ile gen ekspresyonunun gözlenmesi</a:t>
            </a:r>
          </a:p>
          <a:p>
            <a:r>
              <a:rPr lang="tr-TR" dirty="0" smtClean="0"/>
              <a:t>Ökaryotik hücrelerin transfeksiyonunda DNA tabancası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Genetik mühendisliği teknikleri</a:t>
            </a:r>
            <a:endParaRPr lang="tr-TR" b="1" dirty="0" smtClean="0">
              <a:solidFill>
                <a:srgbClr val="FFFF00"/>
              </a:solidFill>
            </a:endParaRPr>
          </a:p>
          <a:p>
            <a:r>
              <a:rPr lang="tr-TR" b="1" dirty="0" smtClean="0"/>
              <a:t>Klonlama Vektörleri İçin Konaklar</a:t>
            </a:r>
          </a:p>
          <a:p>
            <a:r>
              <a:rPr lang="tr-TR" b="1" dirty="0" smtClean="0"/>
              <a:t>Doğru Klonu Bulma</a:t>
            </a:r>
          </a:p>
          <a:p>
            <a:r>
              <a:rPr lang="tr-TR" b="1" dirty="0" smtClean="0"/>
              <a:t>Özelleşmiş Vektörler</a:t>
            </a:r>
          </a:p>
          <a:p>
            <a:r>
              <a:rPr lang="tr-TR" b="1" dirty="0" smtClean="0"/>
              <a:t>Memeli Genlerinin Bakterilerde </a:t>
            </a:r>
            <a:r>
              <a:rPr lang="tr-TR" dirty="0" smtClean="0"/>
              <a:t>İfadesi</a:t>
            </a:r>
            <a:endParaRPr lang="tr-TR" b="1" dirty="0" smtClean="0"/>
          </a:p>
          <a:p>
            <a:r>
              <a:rPr lang="tr-TR" dirty="0" smtClean="0">
                <a:solidFill>
                  <a:srgbClr val="FFFF00"/>
                </a:solidFill>
              </a:rPr>
              <a:t>Genetik mühendisliğinin pratik uygulamaları</a:t>
            </a:r>
            <a:endParaRPr lang="tr-TR" b="1" dirty="0" smtClean="0"/>
          </a:p>
          <a:p>
            <a:r>
              <a:rPr lang="tr-TR" b="1" dirty="0" smtClean="0"/>
              <a:t>İnsülin Üretimi: Ticari Biyoteknolojinin </a:t>
            </a:r>
            <a:r>
              <a:rPr lang="tr-TR" dirty="0" smtClean="0"/>
              <a:t>Başlangıcı</a:t>
            </a:r>
            <a:endParaRPr lang="tr-TR" b="1" dirty="0" smtClean="0"/>
          </a:p>
          <a:p>
            <a:r>
              <a:rPr lang="tr-TR" b="1" dirty="0" smtClean="0"/>
              <a:t>Diğer Memeli Proteinleri ve Ürünleri</a:t>
            </a:r>
          </a:p>
          <a:p>
            <a:r>
              <a:rPr lang="tr-TR" b="1" dirty="0" smtClean="0"/>
              <a:t>Genetik Olarak Tasarlanmış Aşılar</a:t>
            </a:r>
          </a:p>
          <a:p>
            <a:r>
              <a:rPr lang="tr-TR" b="1" dirty="0" smtClean="0"/>
              <a:t>Hayvan ve İnsan Genetiğinde Genetik </a:t>
            </a:r>
            <a:r>
              <a:rPr lang="tr-TR" dirty="0" smtClean="0"/>
              <a:t>Mühendisliği</a:t>
            </a:r>
            <a:endParaRPr lang="tr-TR" b="1" dirty="0" smtClean="0"/>
          </a:p>
          <a:p>
            <a:r>
              <a:rPr lang="tr-TR" b="1" dirty="0" smtClean="0"/>
              <a:t>Bitkisel Tarımında Genetik Mühendisliği:</a:t>
            </a:r>
          </a:p>
          <a:p>
            <a:r>
              <a:rPr lang="tr-TR" dirty="0" smtClean="0"/>
              <a:t>Transgenik Bitkiler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1061</TotalTime>
  <Words>146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Genetik mühendisliği teknikleri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2017-01-31T21:24:39Z</dcterms:modified>
</cp:coreProperties>
</file>