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889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212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3074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725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3565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312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075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49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52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68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8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14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41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743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144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85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DB765-9B66-49EB-B61F-AD6302C7F17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701747-07E1-4567-8B1E-EAC3CEC708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80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4D7307-A2F3-4E77-B2F7-C810A6B5C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0134" y="870528"/>
            <a:ext cx="7636933" cy="2424546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 413 ÇEŞİTLİ METİNLERDEN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लोकनायक  पं ॰ जवाहरलाल नेहरू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II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12. Hafta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9CAB78F-C846-4EA3-9A37-D3A22C56D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429001"/>
            <a:ext cx="7886316" cy="1711036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Prof. Dr. H. Derya CAN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Ankara Üniversitesi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Dil ve Tarih-Coğrafya Fakültesi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317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DB7ECD0-C538-4FBA-B2AE-91F02FD62DCD}"/>
              </a:ext>
            </a:extLst>
          </p:cNvPr>
          <p:cNvSpPr/>
          <p:nvPr/>
        </p:nvSpPr>
        <p:spPr>
          <a:xfrm>
            <a:off x="2479964" y="1877155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</a:rPr>
              <a:t>भारत सदा आप पर गर्व करता रहेगा। आपकी समाधि शान्तिवन में </a:t>
            </a:r>
            <a:endParaRPr lang="tr-TR" sz="2400" dirty="0">
              <a:solidFill>
                <a:schemeClr val="accent1">
                  <a:lumMod val="75000"/>
                </a:schemeClr>
              </a:solidFill>
              <a:latin typeface="Sanskrit 2003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</a:rPr>
              <a:t>बनी हुई है।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4000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3B496D2-0912-4D18-9218-00DE8AA51ED5}"/>
              </a:ext>
            </a:extLst>
          </p:cNvPr>
          <p:cNvSpPr/>
          <p:nvPr/>
        </p:nvSpPr>
        <p:spPr>
          <a:xfrm>
            <a:off x="2313709" y="1720840"/>
            <a:ext cx="6096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15 अगस्त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1947 को भारत स्वतन्त्र हुआ और आप स्वतन्त्र भारत के प्रथम प्रधानमन्त्री बने और मृत्युपर्यन्त तक इसी पद पर रहे।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778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1836EEE-4267-475F-B094-71E244877519}"/>
              </a:ext>
            </a:extLst>
          </p:cNvPr>
          <p:cNvSpPr/>
          <p:nvPr/>
        </p:nvSpPr>
        <p:spPr>
          <a:xfrm>
            <a:off x="2535383" y="1149927"/>
            <a:ext cx="6054436" cy="392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आपने प्रधानमन्त्री के रूप में कार्य करते हुए देश को प्रगतिशीलऔर शक्तिशाली बनाने का प्रयास किया। उसे आर्थिक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सामाजिक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वैज्ञानिक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व तकनीकी दृष्टि से सम्पन्न राष्ट्र बनाने की आधारशिला राखी। पंचवर्षीय योजनाओं को प्रारम्भ किया। आपने बहुत से औधोगिक व वैनिक संस्थान स्थापित किए।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503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D9084A7-6F49-464F-AEB0-130BC18CA050}"/>
              </a:ext>
            </a:extLst>
          </p:cNvPr>
          <p:cNvSpPr/>
          <p:nvPr/>
        </p:nvSpPr>
        <p:spPr>
          <a:xfrm>
            <a:off x="2452255" y="1631162"/>
            <a:ext cx="6096000" cy="23647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आप शान्ति में विश्वास रखते थे। यदी कारण है कि आप विश्व में शान्ति के अग्रदूत कहलाए।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आपके सद-असितत्वऔर पंचशील सिद्धान्त आज भी अपना महत्त्व रखते हैं।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83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895B92A-C540-4DFA-8F1C-5D373BEE2D92}"/>
              </a:ext>
            </a:extLst>
          </p:cNvPr>
          <p:cNvSpPr/>
          <p:nvPr/>
        </p:nvSpPr>
        <p:spPr>
          <a:xfrm>
            <a:off x="2507673" y="1797416"/>
            <a:ext cx="6096000" cy="23647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आप शान्ति में विश्वास रखते थे। यदी कारण है कि आप विश्व में शान्ति के अग्रदूत कहलाए।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आपके सद-असितत्वऔर पंचशील सिद्धान्त आज भी अपना महत्त्व रखते हैं।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50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E33165B-8566-4802-8279-DA654C375E79}"/>
              </a:ext>
            </a:extLst>
          </p:cNvPr>
          <p:cNvSpPr/>
          <p:nvPr/>
        </p:nvSpPr>
        <p:spPr>
          <a:xfrm>
            <a:off x="2479964" y="1752464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आपने विश्व-शान्ति के लिए निर्गुट आंदोलन की स्थापनी में महत्त्वपूर्ण भूमिका निभाई थी।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आपके प्रयार्सो से विश्व में शान्ति स्थापनी को बल मिला।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31286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6A616EE-4407-4B9B-8EBD-ACD0DB6E50A5}"/>
              </a:ext>
            </a:extLst>
          </p:cNvPr>
          <p:cNvSpPr/>
          <p:nvPr/>
        </p:nvSpPr>
        <p:spPr>
          <a:xfrm>
            <a:off x="2299855" y="1814945"/>
            <a:ext cx="5818909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आप शान्ति के अग्रदूत थे। आपको बच्चों से बड़ा प्यार था। आप बच्चों के चाचा नेहरू थे। यदी कारण कि आपका जन्मदिन आज भी बाल-दिवस के रूप में मनाया जाता है।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985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6B6714E-7E6E-4C64-962B-904FA94DA033}"/>
              </a:ext>
            </a:extLst>
          </p:cNvPr>
          <p:cNvSpPr/>
          <p:nvPr/>
        </p:nvSpPr>
        <p:spPr>
          <a:xfrm>
            <a:off x="2660073" y="1862499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सन् 1962 में चीन द्वारा भारत पर हमला करने के कारण आपको बड़ा आघात लगा। 27 मई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1964 ई॰ को हृदयगति रूक जाने से आपका स्वर्गवास हो गया।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09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D69E0BC-1331-4038-A720-C553B8FEBA83}"/>
              </a:ext>
            </a:extLst>
          </p:cNvPr>
          <p:cNvSpPr/>
          <p:nvPr/>
        </p:nvSpPr>
        <p:spPr>
          <a:xfrm>
            <a:off x="2341418" y="1668536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नहरूजी ने भारके लिए  जो त्याग और बलिदान किए उन्हें भारतवासी कभी नहीं भूल सकते। आप देश के सच्चे सपूत थे। शान्ति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</a:rPr>
              <a:t> सत्य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</a:rPr>
              <a:t> प्रेरणा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75000"/>
                  </a:schemeClr>
                </a:solidFill>
                <a:latin typeface="Sanskrit 2003"/>
                <a:ea typeface="Calibri" panose="020F0502020204030204" pitchFamily="34" charset="0"/>
              </a:rPr>
              <a:t> साहस एवं बलिदान की सजीव मूर्ति थे।</a:t>
            </a:r>
            <a:endParaRPr lang="tr-TR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0912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323</Words>
  <Application>Microsoft Office PowerPoint</Application>
  <PresentationFormat>Geniş ekran</PresentationFormat>
  <Paragraphs>19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Sanskrit 2003</vt:lpstr>
      <vt:lpstr>Trebuchet MS</vt:lpstr>
      <vt:lpstr>Wingdings 3</vt:lpstr>
      <vt:lpstr>Yüzeyler</vt:lpstr>
      <vt:lpstr>HİN 413 ÇEŞİTLİ METİNLERDEN HİNTÇE ÇEVİRİLER I  लोकनायक  पं ॰ जवाहरलाल नेहरू II  12. Hafta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लोकनायक  पं ॰ जवाहरलाल नेहरू II  12. Hafta </dc:title>
  <dc:creator>Casper</dc:creator>
  <cp:lastModifiedBy>Casper</cp:lastModifiedBy>
  <cp:revision>2</cp:revision>
  <dcterms:created xsi:type="dcterms:W3CDTF">2020-05-10T04:17:32Z</dcterms:created>
  <dcterms:modified xsi:type="dcterms:W3CDTF">2020-05-10T04:28:13Z</dcterms:modified>
</cp:coreProperties>
</file>