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C15F13B-8F46-4A03-9FAB-3081336D2ECD}"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C15F13B-8F46-4A03-9FAB-3081336D2ECD}"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C15F13B-8F46-4A03-9FAB-3081336D2ECD}"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C15F13B-8F46-4A03-9FAB-3081336D2ECD}"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C15F13B-8F46-4A03-9FAB-3081336D2ECD}"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C15F13B-8F46-4A03-9FAB-3081336D2ECD}"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C15F13B-8F46-4A03-9FAB-3081336D2ECD}"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C15F13B-8F46-4A03-9FAB-3081336D2ECD}"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5F13B-8F46-4A03-9FAB-3081336D2ECD}"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15F13B-8F46-4A03-9FAB-3081336D2ECD}"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C15F13B-8F46-4A03-9FAB-3081336D2ECD}"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6F74FA3-AD56-4B35-B232-9CBDE8648CB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5F13B-8F46-4A03-9FAB-3081336D2ECD}"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F74FA3-AD56-4B35-B232-9CBDE8648CB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7</a:t>
            </a:r>
            <a:r>
              <a:rPr lang="tr-TR" dirty="0" smtClean="0"/>
              <a:t>. HAFTA</a:t>
            </a:r>
          </a:p>
          <a:p>
            <a:r>
              <a:rPr lang="tr-TR" dirty="0" smtClean="0"/>
              <a:t>FRANSA </a:t>
            </a:r>
            <a:r>
              <a:rPr lang="tr-TR" dirty="0" smtClean="0"/>
              <a:t>SOSYAL GÜVENLİK SİSTEMİ</a:t>
            </a:r>
          </a:p>
          <a:p>
            <a:endParaRPr lang="tr-TR" dirty="0" smtClean="0"/>
          </a:p>
          <a:p>
            <a:endParaRPr lang="tr-TR" dirty="0" smtClean="0"/>
          </a:p>
          <a:p>
            <a:endParaRPr lang="tr-TR" dirty="0" smtClean="0"/>
          </a:p>
          <a:p>
            <a:endParaRPr lang="tr-TR" dirty="0" smtClean="0"/>
          </a:p>
          <a:p>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Fransa’nın ister hastalık ister sosyal durumdan kaynaklansın yardıma ihtiyacı olanlara bir raddeye kadar yardım etmeSİFransız devriminden çok öncelere dayanır.</a:t>
            </a:r>
          </a:p>
          <a:p>
            <a:r>
              <a:rPr lang="tr-TR" dirty="0" smtClean="0"/>
              <a:t> Fakat devletin bu tür bir koruma yapısını oluşturmada yada uyumlu hale getirmesinde bir payı olmamasına karşın kilise şemsiyesinde varlığını sürdüren çok daha fazla sayıdaki kurumun bu yükü yüklenmesi refah sisteminin oluşmasına sebep oldu yada en azından öncü oldu.</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‘Koruma’ sistemi sosyal bir gereklilik ve kurumsal bir sorumluluk olarak yasal sistemin içinde benimsenip canlandırılmasından önce , dini kurumlar himaye sistemi vasıtasıyla ve zanaatkarlar ise bağlı loncaları vasıtasıyla ‘zümrelerine’ kaynaklarının izin verdiği hertürlü yardımı önerirlerdi.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smtClean="0"/>
              <a:t>bahsi geçen hertürlü yardım rastgele ve düşük kalite standartlarında sağlanabilidiği gibi yapısal olarak noksandı.</a:t>
            </a:r>
          </a:p>
          <a:p>
            <a:r>
              <a:rPr lang="tr-TR" dirty="0" smtClean="0"/>
              <a:t> Bu yardımdaki gelişigüzellik ve yetersizlik öyleydi ki gerçek bir yapı – kilise de bile- hiç bir zaman mevcut olmadı.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Örnek verecek olursak patronlar düşkünler evlerini ve yetimhaneleri desteklemede anlaşmış olsalar, hiçbir zaman sosyal planlamanın herhangi şeklini öngörmediler yada sosyal ihtiyaçlarla eşleşen bir içtimai nüfus sayımı dahi yapmadılar.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pPr>
              <a:buNone/>
            </a:pPr>
            <a:r>
              <a:rPr lang="tr-TR" dirty="0" smtClean="0"/>
              <a:t>Böyle sosyal zaruretlere ilk mantıklı cevabın başlangıcı İngilterede ‘fakir’ kimselere bir dereceye kadar koruma sağlayan bir dizi kanunun neşredilmesiyle ilk kez 1601 yılında ortaya çıktı. Bu kanunlar 1834 yılına kadar yürürlükte kalacaktı.</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85000" lnSpcReduction="10000"/>
          </a:bodyPr>
          <a:lstStyle/>
          <a:p>
            <a:r>
              <a:rPr lang="tr-TR" dirty="0" smtClean="0"/>
              <a:t>Liberallerin savunduğu teori şudur ki; sosyal olmayan müdahalecilik temelinde yoksulluğa dayanır. Şartlar ne olursa olsun sorumluluğun topluma yük olmaması ve yardım kültürünün oluşması için sorumluluk devlette değil bireyde olmalı. </a:t>
            </a:r>
          </a:p>
          <a:p>
            <a:r>
              <a:rPr lang="tr-TR" dirty="0" smtClean="0"/>
              <a:t>Fransız devrimi bu tür bir liberalizmi reddededip yerine temelinde eşitlik olan sosyal korumayı taahhüt ve teklif eden devlet mükellefiyetini getirerek 1793 yılındaki İnsan Hakları Beyannamesi’nde de ifade ederek kesinlik kazandırdı.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Devrim Fransa’sında eski sosyal sistem tamamen kaldırıldı ve sonrasında kanun yoluyla da fesh edildi. Öyle ki ulus olarak ayırt edici olması için ‘sosyal riskler’ kişilerin ve özel teşebbüslere değil hakikaten devlet yetki alanına alındı.</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20000"/>
          </a:bodyPr>
          <a:lstStyle/>
          <a:p>
            <a:r>
              <a:rPr lang="tr-TR" dirty="0" smtClean="0"/>
              <a:t>devrimci düşünürler vatandaşların soylular ve ruhban sınıfın etkisinden kurtulması için Fransa’nın arkaik sosyal refah sisteminin yok olmasına bel bağlamışlardı. </a:t>
            </a:r>
          </a:p>
          <a:p>
            <a:r>
              <a:rPr lang="tr-TR" dirty="0" smtClean="0"/>
              <a:t>Amaç finansal ve tıbbi yardıma erişimin zor olduğunu reddetmek değil aksine bireylerin ihtiyaçlarına dayanan, topluluk tarafından kabul gördüğü gibi devlet tarafından da temsil edilen egaliteryan bir sistem hazırlamaktı.</a:t>
            </a:r>
            <a:endParaRPr lang="tr-TR" smtClean="0"/>
          </a:p>
          <a:p>
            <a:r>
              <a:rPr lang="tr-TR" smtClean="0"/>
              <a:t>Fakat </a:t>
            </a:r>
            <a:r>
              <a:rPr lang="tr-TR" dirty="0" smtClean="0"/>
              <a:t>liberallerin atlatılmak veya ikna edilmek için çok zor olduğu sonradan anlaşılacaktı.</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377</Words>
  <Application>Microsoft Office PowerPoint</Application>
  <PresentationFormat>On-screen Show (4:3)</PresentationFormat>
  <Paragraphs>20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2</cp:revision>
  <dcterms:created xsi:type="dcterms:W3CDTF">2020-04-21T13:18:41Z</dcterms:created>
  <dcterms:modified xsi:type="dcterms:W3CDTF">2020-04-21T13:31:37Z</dcterms:modified>
</cp:coreProperties>
</file>