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0" r:id="rId4"/>
    <p:sldId id="261" r:id="rId5"/>
    <p:sldId id="263" r:id="rId6"/>
    <p:sldId id="270" r:id="rId7"/>
    <p:sldId id="271" r:id="rId8"/>
    <p:sldId id="272" r:id="rId9"/>
    <p:sldId id="273" r:id="rId10"/>
    <p:sldId id="274" r:id="rId11"/>
    <p:sldId id="282" r:id="rId12"/>
    <p:sldId id="29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F8434-3CF0-4B43-A143-15AC553E0874}" type="doc">
      <dgm:prSet loTypeId="urn:microsoft.com/office/officeart/2005/8/layout/default" loCatId="list" qsTypeId="urn:microsoft.com/office/officeart/2005/8/quickstyle/3d2#9" qsCatId="3D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6351A527-B376-43C4-9ED0-F8C6FB6EB92F}">
      <dgm:prSet phldrT="[Metin]"/>
      <dgm:spPr/>
      <dgm:t>
        <a:bodyPr/>
        <a:lstStyle/>
        <a:p>
          <a:r>
            <a:rPr lang="tr-TR" dirty="0" smtClean="0"/>
            <a:t>Tutum </a:t>
          </a:r>
          <a:r>
            <a:rPr lang="tr-TR" b="1" dirty="0" smtClean="0"/>
            <a:t>bireye aittir</a:t>
          </a:r>
          <a:r>
            <a:rPr lang="tr-TR" dirty="0" smtClean="0"/>
            <a:t>.</a:t>
          </a:r>
          <a:endParaRPr lang="tr-TR" dirty="0"/>
        </a:p>
      </dgm:t>
    </dgm:pt>
    <dgm:pt modelId="{2822C99D-9773-4251-99E4-5B99B9B67C04}" type="parTrans" cxnId="{180C53F3-024D-4CF2-AC5E-1A7582B0E085}">
      <dgm:prSet/>
      <dgm:spPr/>
      <dgm:t>
        <a:bodyPr/>
        <a:lstStyle/>
        <a:p>
          <a:endParaRPr lang="tr-TR"/>
        </a:p>
      </dgm:t>
    </dgm:pt>
    <dgm:pt modelId="{1382694D-DFC8-44E8-89FE-8AD640773818}" type="sibTrans" cxnId="{180C53F3-024D-4CF2-AC5E-1A7582B0E085}">
      <dgm:prSet/>
      <dgm:spPr/>
      <dgm:t>
        <a:bodyPr/>
        <a:lstStyle/>
        <a:p>
          <a:endParaRPr lang="tr-TR"/>
        </a:p>
      </dgm:t>
    </dgm:pt>
    <dgm:pt modelId="{81297781-ED1A-4973-8970-46DDFC0040CA}">
      <dgm:prSet phldrT="[Metin]"/>
      <dgm:spPr/>
      <dgm:t>
        <a:bodyPr/>
        <a:lstStyle/>
        <a:p>
          <a:r>
            <a:rPr lang="tr-TR" dirty="0" smtClean="0"/>
            <a:t>Tutum gözlenebilen bir davranış değildir, </a:t>
          </a:r>
          <a:r>
            <a:rPr lang="tr-TR" b="1" dirty="0" smtClean="0"/>
            <a:t>davranışa hazırlayan bir “eğilimdir</a:t>
          </a:r>
          <a:r>
            <a:rPr lang="tr-TR" dirty="0" smtClean="0"/>
            <a:t>”. </a:t>
          </a:r>
          <a:endParaRPr lang="tr-TR" dirty="0"/>
        </a:p>
      </dgm:t>
    </dgm:pt>
    <dgm:pt modelId="{BEC33F3C-CA95-40EA-BC96-8BF0A97BB7F9}" type="parTrans" cxnId="{1150EC01-B2D8-4E88-92AA-A57A47F43CBB}">
      <dgm:prSet/>
      <dgm:spPr/>
      <dgm:t>
        <a:bodyPr/>
        <a:lstStyle/>
        <a:p>
          <a:endParaRPr lang="tr-TR"/>
        </a:p>
      </dgm:t>
    </dgm:pt>
    <dgm:pt modelId="{1D01DF3A-9186-4B72-A706-7703DCDAF6FA}" type="sibTrans" cxnId="{1150EC01-B2D8-4E88-92AA-A57A47F43CBB}">
      <dgm:prSet/>
      <dgm:spPr/>
      <dgm:t>
        <a:bodyPr/>
        <a:lstStyle/>
        <a:p>
          <a:endParaRPr lang="tr-TR"/>
        </a:p>
      </dgm:t>
    </dgm:pt>
    <dgm:pt modelId="{F8064069-D303-4C9A-A3D3-31BCBD475CD9}">
      <dgm:prSet phldrT="[Metin]"/>
      <dgm:spPr/>
      <dgm:t>
        <a:bodyPr/>
        <a:lstStyle/>
        <a:p>
          <a:r>
            <a:rPr lang="tr-TR" dirty="0" smtClean="0"/>
            <a:t>Psikolojik nesne birey için </a:t>
          </a:r>
          <a:r>
            <a:rPr lang="tr-TR" b="1" dirty="0" smtClean="0"/>
            <a:t>anlam taşıyan </a:t>
          </a:r>
          <a:r>
            <a:rPr lang="tr-TR" dirty="0" smtClean="0"/>
            <a:t>ve bireyin </a:t>
          </a:r>
          <a:r>
            <a:rPr lang="tr-TR" b="1" dirty="0" smtClean="0"/>
            <a:t>farkında olduğu </a:t>
          </a:r>
          <a:r>
            <a:rPr lang="tr-TR" dirty="0" smtClean="0"/>
            <a:t>fiziksel bir nesnedir. </a:t>
          </a:r>
          <a:endParaRPr lang="tr-TR" dirty="0"/>
        </a:p>
      </dgm:t>
    </dgm:pt>
    <dgm:pt modelId="{DEA3FDFF-4705-4A4D-BEA4-EA07D13AA43B}" type="parTrans" cxnId="{C3905CBA-8D9C-41CE-AB45-3C7AF496CA61}">
      <dgm:prSet/>
      <dgm:spPr/>
      <dgm:t>
        <a:bodyPr/>
        <a:lstStyle/>
        <a:p>
          <a:endParaRPr lang="tr-TR"/>
        </a:p>
      </dgm:t>
    </dgm:pt>
    <dgm:pt modelId="{E971E5D0-7425-49D7-A3E3-0ADABE6B282E}" type="sibTrans" cxnId="{C3905CBA-8D9C-41CE-AB45-3C7AF496CA61}">
      <dgm:prSet/>
      <dgm:spPr/>
      <dgm:t>
        <a:bodyPr/>
        <a:lstStyle/>
        <a:p>
          <a:endParaRPr lang="tr-TR"/>
        </a:p>
      </dgm:t>
    </dgm:pt>
    <dgm:pt modelId="{B132EDEA-0178-4A97-BAA6-9A6B6D167143}">
      <dgm:prSet phldrT="[Metin]"/>
      <dgm:spPr/>
      <dgm:t>
        <a:bodyPr/>
        <a:lstStyle/>
        <a:p>
          <a:r>
            <a:rPr lang="tr-TR" dirty="0" smtClean="0"/>
            <a:t>Tutum, düşünce-duygu-davranış eğilimi  bütünleşmesidir: </a:t>
          </a:r>
          <a:r>
            <a:rPr lang="tr-TR" b="1" dirty="0" smtClean="0">
              <a:solidFill>
                <a:srgbClr val="FF0000"/>
              </a:solidFill>
            </a:rPr>
            <a:t>TUTUMUN ÖĞELERİ</a:t>
          </a:r>
          <a:endParaRPr lang="tr-TR" b="1" dirty="0">
            <a:solidFill>
              <a:srgbClr val="FF0000"/>
            </a:solidFill>
          </a:endParaRPr>
        </a:p>
      </dgm:t>
    </dgm:pt>
    <dgm:pt modelId="{018F5C6E-C2F8-4A61-9763-8E1542D6E229}" type="parTrans" cxnId="{B4B2C1C1-7171-4DCA-8729-E3C5402B19F4}">
      <dgm:prSet/>
      <dgm:spPr/>
      <dgm:t>
        <a:bodyPr/>
        <a:lstStyle/>
        <a:p>
          <a:endParaRPr lang="tr-TR"/>
        </a:p>
      </dgm:t>
    </dgm:pt>
    <dgm:pt modelId="{C6DFE051-D135-4FA5-8FBB-3F46AB518EE8}" type="sibTrans" cxnId="{B4B2C1C1-7171-4DCA-8729-E3C5402B19F4}">
      <dgm:prSet/>
      <dgm:spPr/>
      <dgm:t>
        <a:bodyPr/>
        <a:lstStyle/>
        <a:p>
          <a:endParaRPr lang="tr-TR"/>
        </a:p>
      </dgm:t>
    </dgm:pt>
    <dgm:pt modelId="{2E6CFE00-2BBD-4612-A31D-AA01B0E9DDE8}" type="pres">
      <dgm:prSet presAssocID="{D01F8434-3CF0-4B43-A143-15AC553E08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878669A-F4C9-4875-BD29-E16AE3A4E073}" type="pres">
      <dgm:prSet presAssocID="{6351A527-B376-43C4-9ED0-F8C6FB6EB92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4F0F98-0382-4C53-9868-8C3D2DA5B942}" type="pres">
      <dgm:prSet presAssocID="{1382694D-DFC8-44E8-89FE-8AD640773818}" presName="sibTrans" presStyleCnt="0"/>
      <dgm:spPr/>
    </dgm:pt>
    <dgm:pt modelId="{2F5CB9B8-5C2C-4E93-A40F-5FB363E05555}" type="pres">
      <dgm:prSet presAssocID="{81297781-ED1A-4973-8970-46DDFC0040C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7D549D2-94F0-4AC8-BC8E-10231F8C3809}" type="pres">
      <dgm:prSet presAssocID="{1D01DF3A-9186-4B72-A706-7703DCDAF6FA}" presName="sibTrans" presStyleCnt="0"/>
      <dgm:spPr/>
    </dgm:pt>
    <dgm:pt modelId="{7165B8B2-FF8A-4FDD-9C28-8A39A9BA0BB4}" type="pres">
      <dgm:prSet presAssocID="{F8064069-D303-4C9A-A3D3-31BCBD475CD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F36825-2664-47F5-AF0D-36B762F2ADF3}" type="pres">
      <dgm:prSet presAssocID="{E971E5D0-7425-49D7-A3E3-0ADABE6B282E}" presName="sibTrans" presStyleCnt="0"/>
      <dgm:spPr/>
    </dgm:pt>
    <dgm:pt modelId="{29891E82-9811-43FD-A7DF-754A56159981}" type="pres">
      <dgm:prSet presAssocID="{B132EDEA-0178-4A97-BAA6-9A6B6D16714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150EC01-B2D8-4E88-92AA-A57A47F43CBB}" srcId="{D01F8434-3CF0-4B43-A143-15AC553E0874}" destId="{81297781-ED1A-4973-8970-46DDFC0040CA}" srcOrd="1" destOrd="0" parTransId="{BEC33F3C-CA95-40EA-BC96-8BF0A97BB7F9}" sibTransId="{1D01DF3A-9186-4B72-A706-7703DCDAF6FA}"/>
    <dgm:cxn modelId="{C3905CBA-8D9C-41CE-AB45-3C7AF496CA61}" srcId="{D01F8434-3CF0-4B43-A143-15AC553E0874}" destId="{F8064069-D303-4C9A-A3D3-31BCBD475CD9}" srcOrd="2" destOrd="0" parTransId="{DEA3FDFF-4705-4A4D-BEA4-EA07D13AA43B}" sibTransId="{E971E5D0-7425-49D7-A3E3-0ADABE6B282E}"/>
    <dgm:cxn modelId="{FEB07FF0-B70F-4462-A7E4-627750EA551C}" type="presOf" srcId="{F8064069-D303-4C9A-A3D3-31BCBD475CD9}" destId="{7165B8B2-FF8A-4FDD-9C28-8A39A9BA0BB4}" srcOrd="0" destOrd="0" presId="urn:microsoft.com/office/officeart/2005/8/layout/default"/>
    <dgm:cxn modelId="{5BA79116-7D03-4437-B880-D03F76188958}" type="presOf" srcId="{6351A527-B376-43C4-9ED0-F8C6FB6EB92F}" destId="{3878669A-F4C9-4875-BD29-E16AE3A4E073}" srcOrd="0" destOrd="0" presId="urn:microsoft.com/office/officeart/2005/8/layout/default"/>
    <dgm:cxn modelId="{23F2B265-7809-4411-8108-DC7CC762F16F}" type="presOf" srcId="{B132EDEA-0178-4A97-BAA6-9A6B6D167143}" destId="{29891E82-9811-43FD-A7DF-754A56159981}" srcOrd="0" destOrd="0" presId="urn:microsoft.com/office/officeart/2005/8/layout/default"/>
    <dgm:cxn modelId="{2217E8D7-0442-4794-B681-D50C1A92E658}" type="presOf" srcId="{81297781-ED1A-4973-8970-46DDFC0040CA}" destId="{2F5CB9B8-5C2C-4E93-A40F-5FB363E05555}" srcOrd="0" destOrd="0" presId="urn:microsoft.com/office/officeart/2005/8/layout/default"/>
    <dgm:cxn modelId="{BAA03343-46D7-4A86-9B25-4F3D130D035B}" type="presOf" srcId="{D01F8434-3CF0-4B43-A143-15AC553E0874}" destId="{2E6CFE00-2BBD-4612-A31D-AA01B0E9DDE8}" srcOrd="0" destOrd="0" presId="urn:microsoft.com/office/officeart/2005/8/layout/default"/>
    <dgm:cxn modelId="{180C53F3-024D-4CF2-AC5E-1A7582B0E085}" srcId="{D01F8434-3CF0-4B43-A143-15AC553E0874}" destId="{6351A527-B376-43C4-9ED0-F8C6FB6EB92F}" srcOrd="0" destOrd="0" parTransId="{2822C99D-9773-4251-99E4-5B99B9B67C04}" sibTransId="{1382694D-DFC8-44E8-89FE-8AD640773818}"/>
    <dgm:cxn modelId="{B4B2C1C1-7171-4DCA-8729-E3C5402B19F4}" srcId="{D01F8434-3CF0-4B43-A143-15AC553E0874}" destId="{B132EDEA-0178-4A97-BAA6-9A6B6D167143}" srcOrd="3" destOrd="0" parTransId="{018F5C6E-C2F8-4A61-9763-8E1542D6E229}" sibTransId="{C6DFE051-D135-4FA5-8FBB-3F46AB518EE8}"/>
    <dgm:cxn modelId="{D26E4781-2333-4FE9-86AC-09321EECA967}" type="presParOf" srcId="{2E6CFE00-2BBD-4612-A31D-AA01B0E9DDE8}" destId="{3878669A-F4C9-4875-BD29-E16AE3A4E073}" srcOrd="0" destOrd="0" presId="urn:microsoft.com/office/officeart/2005/8/layout/default"/>
    <dgm:cxn modelId="{288A1CFE-60CF-4810-A631-F8435184A2B3}" type="presParOf" srcId="{2E6CFE00-2BBD-4612-A31D-AA01B0E9DDE8}" destId="{ED4F0F98-0382-4C53-9868-8C3D2DA5B942}" srcOrd="1" destOrd="0" presId="urn:microsoft.com/office/officeart/2005/8/layout/default"/>
    <dgm:cxn modelId="{B5819222-71F8-49A9-B5DE-973008682F50}" type="presParOf" srcId="{2E6CFE00-2BBD-4612-A31D-AA01B0E9DDE8}" destId="{2F5CB9B8-5C2C-4E93-A40F-5FB363E05555}" srcOrd="2" destOrd="0" presId="urn:microsoft.com/office/officeart/2005/8/layout/default"/>
    <dgm:cxn modelId="{4BFFD256-7D52-402C-A204-A6B983FD61C7}" type="presParOf" srcId="{2E6CFE00-2BBD-4612-A31D-AA01B0E9DDE8}" destId="{27D549D2-94F0-4AC8-BC8E-10231F8C3809}" srcOrd="3" destOrd="0" presId="urn:microsoft.com/office/officeart/2005/8/layout/default"/>
    <dgm:cxn modelId="{E059E3E7-C212-416D-9CE9-4CC0D219288A}" type="presParOf" srcId="{2E6CFE00-2BBD-4612-A31D-AA01B0E9DDE8}" destId="{7165B8B2-FF8A-4FDD-9C28-8A39A9BA0BB4}" srcOrd="4" destOrd="0" presId="urn:microsoft.com/office/officeart/2005/8/layout/default"/>
    <dgm:cxn modelId="{6BA5D604-1B2A-46A1-933D-18783D2EF2E5}" type="presParOf" srcId="{2E6CFE00-2BBD-4612-A31D-AA01B0E9DDE8}" destId="{5AF36825-2664-47F5-AF0D-36B762F2ADF3}" srcOrd="5" destOrd="0" presId="urn:microsoft.com/office/officeart/2005/8/layout/default"/>
    <dgm:cxn modelId="{A224A5A7-D161-422B-A067-1A5F5219700B}" type="presParOf" srcId="{2E6CFE00-2BBD-4612-A31D-AA01B0E9DDE8}" destId="{29891E82-9811-43FD-A7DF-754A5615998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C19283-671A-4D61-B470-EAAE41A20D68}" type="doc">
      <dgm:prSet loTypeId="urn:microsoft.com/office/officeart/2005/8/layout/hierarchy1" loCatId="hierarchy" qsTypeId="urn:microsoft.com/office/officeart/2005/8/quickstyle/3d2#10" qsCatId="3D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CD025703-0C54-48C0-A389-A94864C0B1F8}">
      <dgm:prSet phldrT="[Metin]"/>
      <dgm:spPr/>
      <dgm:t>
        <a:bodyPr/>
        <a:lstStyle/>
        <a:p>
          <a:r>
            <a:rPr lang="tr-TR" dirty="0" smtClean="0"/>
            <a:t>Tutumun öğeleri</a:t>
          </a:r>
          <a:endParaRPr lang="tr-TR" dirty="0"/>
        </a:p>
      </dgm:t>
    </dgm:pt>
    <dgm:pt modelId="{2BD92003-FA76-412D-8B43-F28788B034AA}" type="parTrans" cxnId="{E98AA23C-7A84-4807-808A-7ABCF25BA82B}">
      <dgm:prSet/>
      <dgm:spPr/>
      <dgm:t>
        <a:bodyPr/>
        <a:lstStyle/>
        <a:p>
          <a:endParaRPr lang="tr-TR"/>
        </a:p>
      </dgm:t>
    </dgm:pt>
    <dgm:pt modelId="{1C7D9C9F-41A4-44F9-A8BC-4EB50E0AF9E7}" type="sibTrans" cxnId="{E98AA23C-7A84-4807-808A-7ABCF25BA82B}">
      <dgm:prSet/>
      <dgm:spPr/>
      <dgm:t>
        <a:bodyPr/>
        <a:lstStyle/>
        <a:p>
          <a:endParaRPr lang="tr-TR"/>
        </a:p>
      </dgm:t>
    </dgm:pt>
    <dgm:pt modelId="{6C1A85A2-2332-49E0-BB8B-3058BF6299FB}">
      <dgm:prSet phldrT="[Metin]"/>
      <dgm:spPr/>
      <dgm:t>
        <a:bodyPr/>
        <a:lstStyle/>
        <a:p>
          <a:r>
            <a:rPr lang="tr-TR" dirty="0" smtClean="0"/>
            <a:t>bilişsel</a:t>
          </a:r>
          <a:endParaRPr lang="tr-TR" dirty="0"/>
        </a:p>
      </dgm:t>
    </dgm:pt>
    <dgm:pt modelId="{DF4571FE-6B47-40BA-B149-FEDD6C82CF7F}" type="parTrans" cxnId="{EBF31678-C722-4FA7-B4C6-45F47C77915F}">
      <dgm:prSet/>
      <dgm:spPr/>
      <dgm:t>
        <a:bodyPr/>
        <a:lstStyle/>
        <a:p>
          <a:endParaRPr lang="tr-TR"/>
        </a:p>
      </dgm:t>
    </dgm:pt>
    <dgm:pt modelId="{7284EF2C-0196-4F92-A358-2B4C6B3008A7}" type="sibTrans" cxnId="{EBF31678-C722-4FA7-B4C6-45F47C77915F}">
      <dgm:prSet/>
      <dgm:spPr/>
      <dgm:t>
        <a:bodyPr/>
        <a:lstStyle/>
        <a:p>
          <a:endParaRPr lang="tr-TR"/>
        </a:p>
      </dgm:t>
    </dgm:pt>
    <dgm:pt modelId="{43A0F037-D27B-4E24-ABBC-8C616175BA3A}">
      <dgm:prSet phldrT="[Metin]"/>
      <dgm:spPr/>
      <dgm:t>
        <a:bodyPr/>
        <a:lstStyle/>
        <a:p>
          <a:r>
            <a:rPr lang="tr-TR" dirty="0" smtClean="0"/>
            <a:t>duygusal</a:t>
          </a:r>
          <a:endParaRPr lang="tr-TR" dirty="0"/>
        </a:p>
      </dgm:t>
    </dgm:pt>
    <dgm:pt modelId="{BBD01A4D-974C-456B-ADE8-363C1BDC9AA9}" type="parTrans" cxnId="{E7436162-FF46-4E0A-B023-3693AC7196A0}">
      <dgm:prSet/>
      <dgm:spPr/>
      <dgm:t>
        <a:bodyPr/>
        <a:lstStyle/>
        <a:p>
          <a:endParaRPr lang="tr-TR"/>
        </a:p>
      </dgm:t>
    </dgm:pt>
    <dgm:pt modelId="{8AA39B9B-2211-4371-8254-CF82E1778794}" type="sibTrans" cxnId="{E7436162-FF46-4E0A-B023-3693AC7196A0}">
      <dgm:prSet/>
      <dgm:spPr/>
      <dgm:t>
        <a:bodyPr/>
        <a:lstStyle/>
        <a:p>
          <a:endParaRPr lang="tr-TR"/>
        </a:p>
      </dgm:t>
    </dgm:pt>
    <dgm:pt modelId="{EBA37DCA-59CA-4602-B96B-52888C711960}">
      <dgm:prSet/>
      <dgm:spPr/>
      <dgm:t>
        <a:bodyPr/>
        <a:lstStyle/>
        <a:p>
          <a:r>
            <a:rPr lang="tr-TR" dirty="0" smtClean="0"/>
            <a:t>davranışsal</a:t>
          </a:r>
          <a:endParaRPr lang="tr-TR" dirty="0"/>
        </a:p>
      </dgm:t>
    </dgm:pt>
    <dgm:pt modelId="{C6C919CE-1970-4C23-884F-97D7078B04C4}" type="parTrans" cxnId="{B1925A5C-0B23-46DD-AC19-E3E25BA06F4C}">
      <dgm:prSet/>
      <dgm:spPr/>
      <dgm:t>
        <a:bodyPr/>
        <a:lstStyle/>
        <a:p>
          <a:endParaRPr lang="tr-TR"/>
        </a:p>
      </dgm:t>
    </dgm:pt>
    <dgm:pt modelId="{3B6588D8-3FDA-4057-B214-C49E4AC19700}" type="sibTrans" cxnId="{B1925A5C-0B23-46DD-AC19-E3E25BA06F4C}">
      <dgm:prSet/>
      <dgm:spPr/>
      <dgm:t>
        <a:bodyPr/>
        <a:lstStyle/>
        <a:p>
          <a:endParaRPr lang="tr-TR"/>
        </a:p>
      </dgm:t>
    </dgm:pt>
    <dgm:pt modelId="{6793A625-9280-4911-ACFE-21FFE009B153}" type="pres">
      <dgm:prSet presAssocID="{12C19283-671A-4D61-B470-EAAE41A20D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9D007A9-1B44-435A-9A6E-3C988A5F33A6}" type="pres">
      <dgm:prSet presAssocID="{CD025703-0C54-48C0-A389-A94864C0B1F8}" presName="hierRoot1" presStyleCnt="0"/>
      <dgm:spPr/>
    </dgm:pt>
    <dgm:pt modelId="{154664E3-E2CF-4234-9D0F-F8FC6313B2FB}" type="pres">
      <dgm:prSet presAssocID="{CD025703-0C54-48C0-A389-A94864C0B1F8}" presName="composite" presStyleCnt="0"/>
      <dgm:spPr/>
    </dgm:pt>
    <dgm:pt modelId="{DA4DBF6D-48F5-414E-9AC6-9A421FD1AAFD}" type="pres">
      <dgm:prSet presAssocID="{CD025703-0C54-48C0-A389-A94864C0B1F8}" presName="background" presStyleLbl="node0" presStyleIdx="0" presStyleCnt="1"/>
      <dgm:spPr/>
    </dgm:pt>
    <dgm:pt modelId="{04BCECB8-F893-4A50-9460-291317918FF0}" type="pres">
      <dgm:prSet presAssocID="{CD025703-0C54-48C0-A389-A94864C0B1F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DCC40E-EFCF-4F4C-AF4B-60B4AE348972}" type="pres">
      <dgm:prSet presAssocID="{CD025703-0C54-48C0-A389-A94864C0B1F8}" presName="hierChild2" presStyleCnt="0"/>
      <dgm:spPr/>
    </dgm:pt>
    <dgm:pt modelId="{43F97A9C-9801-4950-B9A9-27AB8818FC25}" type="pres">
      <dgm:prSet presAssocID="{DF4571FE-6B47-40BA-B149-FEDD6C82CF7F}" presName="Name10" presStyleLbl="parChTrans1D2" presStyleIdx="0" presStyleCnt="3"/>
      <dgm:spPr/>
      <dgm:t>
        <a:bodyPr/>
        <a:lstStyle/>
        <a:p>
          <a:endParaRPr lang="tr-TR"/>
        </a:p>
      </dgm:t>
    </dgm:pt>
    <dgm:pt modelId="{113352EA-5F6C-422C-B943-B4EBB6D391D8}" type="pres">
      <dgm:prSet presAssocID="{6C1A85A2-2332-49E0-BB8B-3058BF6299FB}" presName="hierRoot2" presStyleCnt="0"/>
      <dgm:spPr/>
    </dgm:pt>
    <dgm:pt modelId="{0A422AE4-032E-46AD-A384-9979C1FEA3D7}" type="pres">
      <dgm:prSet presAssocID="{6C1A85A2-2332-49E0-BB8B-3058BF6299FB}" presName="composite2" presStyleCnt="0"/>
      <dgm:spPr/>
    </dgm:pt>
    <dgm:pt modelId="{5BD763FA-1CD3-4195-931D-3E98DA91819B}" type="pres">
      <dgm:prSet presAssocID="{6C1A85A2-2332-49E0-BB8B-3058BF6299FB}" presName="background2" presStyleLbl="node2" presStyleIdx="0" presStyleCnt="3"/>
      <dgm:spPr/>
    </dgm:pt>
    <dgm:pt modelId="{10F4D0D7-F45D-4FC0-86F3-58B3536CD0D4}" type="pres">
      <dgm:prSet presAssocID="{6C1A85A2-2332-49E0-BB8B-3058BF6299F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AEC4DF-73EA-468C-A534-88640B000050}" type="pres">
      <dgm:prSet presAssocID="{6C1A85A2-2332-49E0-BB8B-3058BF6299FB}" presName="hierChild3" presStyleCnt="0"/>
      <dgm:spPr/>
    </dgm:pt>
    <dgm:pt modelId="{69695AAA-1ACC-4B45-849E-15658CF83F6D}" type="pres">
      <dgm:prSet presAssocID="{BBD01A4D-974C-456B-ADE8-363C1BDC9AA9}" presName="Name10" presStyleLbl="parChTrans1D2" presStyleIdx="1" presStyleCnt="3"/>
      <dgm:spPr/>
      <dgm:t>
        <a:bodyPr/>
        <a:lstStyle/>
        <a:p>
          <a:endParaRPr lang="tr-TR"/>
        </a:p>
      </dgm:t>
    </dgm:pt>
    <dgm:pt modelId="{A2EB266F-A2CB-408C-A038-0979C51AF206}" type="pres">
      <dgm:prSet presAssocID="{43A0F037-D27B-4E24-ABBC-8C616175BA3A}" presName="hierRoot2" presStyleCnt="0"/>
      <dgm:spPr/>
    </dgm:pt>
    <dgm:pt modelId="{814CB1F8-9EA0-4538-93F7-3C297FCEDDE7}" type="pres">
      <dgm:prSet presAssocID="{43A0F037-D27B-4E24-ABBC-8C616175BA3A}" presName="composite2" presStyleCnt="0"/>
      <dgm:spPr/>
    </dgm:pt>
    <dgm:pt modelId="{27288EFE-E21B-4DF6-9C54-B659B203AEBB}" type="pres">
      <dgm:prSet presAssocID="{43A0F037-D27B-4E24-ABBC-8C616175BA3A}" presName="background2" presStyleLbl="node2" presStyleIdx="1" presStyleCnt="3"/>
      <dgm:spPr/>
    </dgm:pt>
    <dgm:pt modelId="{43BF1969-DC80-442C-B12E-6BD163DD8A65}" type="pres">
      <dgm:prSet presAssocID="{43A0F037-D27B-4E24-ABBC-8C616175BA3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7379D5A-48AF-4F94-A8DF-B829752A4D4F}" type="pres">
      <dgm:prSet presAssocID="{43A0F037-D27B-4E24-ABBC-8C616175BA3A}" presName="hierChild3" presStyleCnt="0"/>
      <dgm:spPr/>
    </dgm:pt>
    <dgm:pt modelId="{28F534A8-9506-4E46-B88E-A9F99C697086}" type="pres">
      <dgm:prSet presAssocID="{C6C919CE-1970-4C23-884F-97D7078B04C4}" presName="Name10" presStyleLbl="parChTrans1D2" presStyleIdx="2" presStyleCnt="3"/>
      <dgm:spPr/>
      <dgm:t>
        <a:bodyPr/>
        <a:lstStyle/>
        <a:p>
          <a:endParaRPr lang="tr-TR"/>
        </a:p>
      </dgm:t>
    </dgm:pt>
    <dgm:pt modelId="{D831459E-4340-4B29-A22F-A2B94E61F31E}" type="pres">
      <dgm:prSet presAssocID="{EBA37DCA-59CA-4602-B96B-52888C711960}" presName="hierRoot2" presStyleCnt="0"/>
      <dgm:spPr/>
    </dgm:pt>
    <dgm:pt modelId="{AF925DA6-8EB8-40A4-AB42-EF5FD916C732}" type="pres">
      <dgm:prSet presAssocID="{EBA37DCA-59CA-4602-B96B-52888C711960}" presName="composite2" presStyleCnt="0"/>
      <dgm:spPr/>
    </dgm:pt>
    <dgm:pt modelId="{573CF0E5-C3DA-433D-BFF6-2E099F7F638B}" type="pres">
      <dgm:prSet presAssocID="{EBA37DCA-59CA-4602-B96B-52888C711960}" presName="background2" presStyleLbl="node2" presStyleIdx="2" presStyleCnt="3"/>
      <dgm:spPr/>
    </dgm:pt>
    <dgm:pt modelId="{CB2296FA-C087-4427-8BA8-D4F311E066C1}" type="pres">
      <dgm:prSet presAssocID="{EBA37DCA-59CA-4602-B96B-52888C711960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EE57F28-3514-431A-A09E-6842E71D64C8}" type="pres">
      <dgm:prSet presAssocID="{EBA37DCA-59CA-4602-B96B-52888C711960}" presName="hierChild3" presStyleCnt="0"/>
      <dgm:spPr/>
    </dgm:pt>
  </dgm:ptLst>
  <dgm:cxnLst>
    <dgm:cxn modelId="{B1925A5C-0B23-46DD-AC19-E3E25BA06F4C}" srcId="{CD025703-0C54-48C0-A389-A94864C0B1F8}" destId="{EBA37DCA-59CA-4602-B96B-52888C711960}" srcOrd="2" destOrd="0" parTransId="{C6C919CE-1970-4C23-884F-97D7078B04C4}" sibTransId="{3B6588D8-3FDA-4057-B214-C49E4AC19700}"/>
    <dgm:cxn modelId="{D988CD92-35EE-40A9-B292-41318E2579FF}" type="presOf" srcId="{DF4571FE-6B47-40BA-B149-FEDD6C82CF7F}" destId="{43F97A9C-9801-4950-B9A9-27AB8818FC25}" srcOrd="0" destOrd="0" presId="urn:microsoft.com/office/officeart/2005/8/layout/hierarchy1"/>
    <dgm:cxn modelId="{E2C9D0D0-45CA-45BB-BA9B-A4C35ED672C5}" type="presOf" srcId="{CD025703-0C54-48C0-A389-A94864C0B1F8}" destId="{04BCECB8-F893-4A50-9460-291317918FF0}" srcOrd="0" destOrd="0" presId="urn:microsoft.com/office/officeart/2005/8/layout/hierarchy1"/>
    <dgm:cxn modelId="{C7639024-96A9-4CD8-9DD7-E02A287D1E0C}" type="presOf" srcId="{43A0F037-D27B-4E24-ABBC-8C616175BA3A}" destId="{43BF1969-DC80-442C-B12E-6BD163DD8A65}" srcOrd="0" destOrd="0" presId="urn:microsoft.com/office/officeart/2005/8/layout/hierarchy1"/>
    <dgm:cxn modelId="{E7436162-FF46-4E0A-B023-3693AC7196A0}" srcId="{CD025703-0C54-48C0-A389-A94864C0B1F8}" destId="{43A0F037-D27B-4E24-ABBC-8C616175BA3A}" srcOrd="1" destOrd="0" parTransId="{BBD01A4D-974C-456B-ADE8-363C1BDC9AA9}" sibTransId="{8AA39B9B-2211-4371-8254-CF82E1778794}"/>
    <dgm:cxn modelId="{6F0588FC-461B-43F5-8DAC-D248688B88FC}" type="presOf" srcId="{C6C919CE-1970-4C23-884F-97D7078B04C4}" destId="{28F534A8-9506-4E46-B88E-A9F99C697086}" srcOrd="0" destOrd="0" presId="urn:microsoft.com/office/officeart/2005/8/layout/hierarchy1"/>
    <dgm:cxn modelId="{EBF31678-C722-4FA7-B4C6-45F47C77915F}" srcId="{CD025703-0C54-48C0-A389-A94864C0B1F8}" destId="{6C1A85A2-2332-49E0-BB8B-3058BF6299FB}" srcOrd="0" destOrd="0" parTransId="{DF4571FE-6B47-40BA-B149-FEDD6C82CF7F}" sibTransId="{7284EF2C-0196-4F92-A358-2B4C6B3008A7}"/>
    <dgm:cxn modelId="{F37E6660-2B22-42C9-955C-C898D527B73A}" type="presOf" srcId="{EBA37DCA-59CA-4602-B96B-52888C711960}" destId="{CB2296FA-C087-4427-8BA8-D4F311E066C1}" srcOrd="0" destOrd="0" presId="urn:microsoft.com/office/officeart/2005/8/layout/hierarchy1"/>
    <dgm:cxn modelId="{E98AA23C-7A84-4807-808A-7ABCF25BA82B}" srcId="{12C19283-671A-4D61-B470-EAAE41A20D68}" destId="{CD025703-0C54-48C0-A389-A94864C0B1F8}" srcOrd="0" destOrd="0" parTransId="{2BD92003-FA76-412D-8B43-F28788B034AA}" sibTransId="{1C7D9C9F-41A4-44F9-A8BC-4EB50E0AF9E7}"/>
    <dgm:cxn modelId="{918D401B-A6DC-4A28-AE0D-D6BD29591F3F}" type="presOf" srcId="{12C19283-671A-4D61-B470-EAAE41A20D68}" destId="{6793A625-9280-4911-ACFE-21FFE009B153}" srcOrd="0" destOrd="0" presId="urn:microsoft.com/office/officeart/2005/8/layout/hierarchy1"/>
    <dgm:cxn modelId="{64C9EB9B-DDC4-4494-87A6-2F122840145E}" type="presOf" srcId="{6C1A85A2-2332-49E0-BB8B-3058BF6299FB}" destId="{10F4D0D7-F45D-4FC0-86F3-58B3536CD0D4}" srcOrd="0" destOrd="0" presId="urn:microsoft.com/office/officeart/2005/8/layout/hierarchy1"/>
    <dgm:cxn modelId="{F6F39866-481C-46FE-BC31-E7065238284D}" type="presOf" srcId="{BBD01A4D-974C-456B-ADE8-363C1BDC9AA9}" destId="{69695AAA-1ACC-4B45-849E-15658CF83F6D}" srcOrd="0" destOrd="0" presId="urn:microsoft.com/office/officeart/2005/8/layout/hierarchy1"/>
    <dgm:cxn modelId="{8CE5CF54-0B83-4B18-B7AD-1453002A07F3}" type="presParOf" srcId="{6793A625-9280-4911-ACFE-21FFE009B153}" destId="{29D007A9-1B44-435A-9A6E-3C988A5F33A6}" srcOrd="0" destOrd="0" presId="urn:microsoft.com/office/officeart/2005/8/layout/hierarchy1"/>
    <dgm:cxn modelId="{8AA5CBBC-EBE6-429E-A804-A33E7A061611}" type="presParOf" srcId="{29D007A9-1B44-435A-9A6E-3C988A5F33A6}" destId="{154664E3-E2CF-4234-9D0F-F8FC6313B2FB}" srcOrd="0" destOrd="0" presId="urn:microsoft.com/office/officeart/2005/8/layout/hierarchy1"/>
    <dgm:cxn modelId="{2BAC71D6-6E49-475C-8C42-8EFA257F9206}" type="presParOf" srcId="{154664E3-E2CF-4234-9D0F-F8FC6313B2FB}" destId="{DA4DBF6D-48F5-414E-9AC6-9A421FD1AAFD}" srcOrd="0" destOrd="0" presId="urn:microsoft.com/office/officeart/2005/8/layout/hierarchy1"/>
    <dgm:cxn modelId="{A956A2E3-00B5-4B81-966C-DD23B2E915DD}" type="presParOf" srcId="{154664E3-E2CF-4234-9D0F-F8FC6313B2FB}" destId="{04BCECB8-F893-4A50-9460-291317918FF0}" srcOrd="1" destOrd="0" presId="urn:microsoft.com/office/officeart/2005/8/layout/hierarchy1"/>
    <dgm:cxn modelId="{ECFABBCC-20FD-4DBD-9B87-E33804AEF49A}" type="presParOf" srcId="{29D007A9-1B44-435A-9A6E-3C988A5F33A6}" destId="{B8DCC40E-EFCF-4F4C-AF4B-60B4AE348972}" srcOrd="1" destOrd="0" presId="urn:microsoft.com/office/officeart/2005/8/layout/hierarchy1"/>
    <dgm:cxn modelId="{CFD91C30-B78C-448C-8C52-709FBCEC4EF4}" type="presParOf" srcId="{B8DCC40E-EFCF-4F4C-AF4B-60B4AE348972}" destId="{43F97A9C-9801-4950-B9A9-27AB8818FC25}" srcOrd="0" destOrd="0" presId="urn:microsoft.com/office/officeart/2005/8/layout/hierarchy1"/>
    <dgm:cxn modelId="{25CCF7B8-7EE1-4943-B321-481FE154EDFC}" type="presParOf" srcId="{B8DCC40E-EFCF-4F4C-AF4B-60B4AE348972}" destId="{113352EA-5F6C-422C-B943-B4EBB6D391D8}" srcOrd="1" destOrd="0" presId="urn:microsoft.com/office/officeart/2005/8/layout/hierarchy1"/>
    <dgm:cxn modelId="{8580564E-60EB-4911-B3DF-7EEE15F73DC2}" type="presParOf" srcId="{113352EA-5F6C-422C-B943-B4EBB6D391D8}" destId="{0A422AE4-032E-46AD-A384-9979C1FEA3D7}" srcOrd="0" destOrd="0" presId="urn:microsoft.com/office/officeart/2005/8/layout/hierarchy1"/>
    <dgm:cxn modelId="{121ADFA6-E941-4708-94CA-D18271A1ECEF}" type="presParOf" srcId="{0A422AE4-032E-46AD-A384-9979C1FEA3D7}" destId="{5BD763FA-1CD3-4195-931D-3E98DA91819B}" srcOrd="0" destOrd="0" presId="urn:microsoft.com/office/officeart/2005/8/layout/hierarchy1"/>
    <dgm:cxn modelId="{FB79DF97-3FE2-4719-B0DA-EF852F3551F9}" type="presParOf" srcId="{0A422AE4-032E-46AD-A384-9979C1FEA3D7}" destId="{10F4D0D7-F45D-4FC0-86F3-58B3536CD0D4}" srcOrd="1" destOrd="0" presId="urn:microsoft.com/office/officeart/2005/8/layout/hierarchy1"/>
    <dgm:cxn modelId="{E84C4242-F636-412A-A541-221B93E39E74}" type="presParOf" srcId="{113352EA-5F6C-422C-B943-B4EBB6D391D8}" destId="{12AEC4DF-73EA-468C-A534-88640B000050}" srcOrd="1" destOrd="0" presId="urn:microsoft.com/office/officeart/2005/8/layout/hierarchy1"/>
    <dgm:cxn modelId="{169A80E0-E43B-4077-94EA-9FF906886B74}" type="presParOf" srcId="{B8DCC40E-EFCF-4F4C-AF4B-60B4AE348972}" destId="{69695AAA-1ACC-4B45-849E-15658CF83F6D}" srcOrd="2" destOrd="0" presId="urn:microsoft.com/office/officeart/2005/8/layout/hierarchy1"/>
    <dgm:cxn modelId="{1185D16A-33C5-4D43-8CAD-845AD1938CDD}" type="presParOf" srcId="{B8DCC40E-EFCF-4F4C-AF4B-60B4AE348972}" destId="{A2EB266F-A2CB-408C-A038-0979C51AF206}" srcOrd="3" destOrd="0" presId="urn:microsoft.com/office/officeart/2005/8/layout/hierarchy1"/>
    <dgm:cxn modelId="{8C5CCB73-487B-4F70-B1E4-CA3786D8C195}" type="presParOf" srcId="{A2EB266F-A2CB-408C-A038-0979C51AF206}" destId="{814CB1F8-9EA0-4538-93F7-3C297FCEDDE7}" srcOrd="0" destOrd="0" presId="urn:microsoft.com/office/officeart/2005/8/layout/hierarchy1"/>
    <dgm:cxn modelId="{C57C3EE7-319E-47D6-85F3-24A0E9D9036E}" type="presParOf" srcId="{814CB1F8-9EA0-4538-93F7-3C297FCEDDE7}" destId="{27288EFE-E21B-4DF6-9C54-B659B203AEBB}" srcOrd="0" destOrd="0" presId="urn:microsoft.com/office/officeart/2005/8/layout/hierarchy1"/>
    <dgm:cxn modelId="{71F87513-93E6-4A7F-AA76-4CF6D1E15F73}" type="presParOf" srcId="{814CB1F8-9EA0-4538-93F7-3C297FCEDDE7}" destId="{43BF1969-DC80-442C-B12E-6BD163DD8A65}" srcOrd="1" destOrd="0" presId="urn:microsoft.com/office/officeart/2005/8/layout/hierarchy1"/>
    <dgm:cxn modelId="{4F8BB812-081C-4808-AFCB-38E73CC7BB0D}" type="presParOf" srcId="{A2EB266F-A2CB-408C-A038-0979C51AF206}" destId="{D7379D5A-48AF-4F94-A8DF-B829752A4D4F}" srcOrd="1" destOrd="0" presId="urn:microsoft.com/office/officeart/2005/8/layout/hierarchy1"/>
    <dgm:cxn modelId="{8189B1AB-0785-49C7-997A-DD1B76D15869}" type="presParOf" srcId="{B8DCC40E-EFCF-4F4C-AF4B-60B4AE348972}" destId="{28F534A8-9506-4E46-B88E-A9F99C697086}" srcOrd="4" destOrd="0" presId="urn:microsoft.com/office/officeart/2005/8/layout/hierarchy1"/>
    <dgm:cxn modelId="{4B97E649-EFF1-4110-9269-7B8F1071280C}" type="presParOf" srcId="{B8DCC40E-EFCF-4F4C-AF4B-60B4AE348972}" destId="{D831459E-4340-4B29-A22F-A2B94E61F31E}" srcOrd="5" destOrd="0" presId="urn:microsoft.com/office/officeart/2005/8/layout/hierarchy1"/>
    <dgm:cxn modelId="{749D29FB-85FA-4B38-9170-C3FA318EB7BA}" type="presParOf" srcId="{D831459E-4340-4B29-A22F-A2B94E61F31E}" destId="{AF925DA6-8EB8-40A4-AB42-EF5FD916C732}" srcOrd="0" destOrd="0" presId="urn:microsoft.com/office/officeart/2005/8/layout/hierarchy1"/>
    <dgm:cxn modelId="{A3A3B668-E2E6-47F4-BB3A-71A8B2E9FF56}" type="presParOf" srcId="{AF925DA6-8EB8-40A4-AB42-EF5FD916C732}" destId="{573CF0E5-C3DA-433D-BFF6-2E099F7F638B}" srcOrd="0" destOrd="0" presId="urn:microsoft.com/office/officeart/2005/8/layout/hierarchy1"/>
    <dgm:cxn modelId="{182C9CD9-95E6-43B5-8C16-15D7383452C3}" type="presParOf" srcId="{AF925DA6-8EB8-40A4-AB42-EF5FD916C732}" destId="{CB2296FA-C087-4427-8BA8-D4F311E066C1}" srcOrd="1" destOrd="0" presId="urn:microsoft.com/office/officeart/2005/8/layout/hierarchy1"/>
    <dgm:cxn modelId="{A33C0BA5-4513-492E-ABC0-98F68FFF14BA}" type="presParOf" srcId="{D831459E-4340-4B29-A22F-A2B94E61F31E}" destId="{CEE57F28-3514-431A-A09E-6842E71D64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08DCD-1607-4F05-B050-8ED92737AF51}" type="doc">
      <dgm:prSet loTypeId="urn:microsoft.com/office/officeart/2005/8/layout/defaul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2812D285-A638-44F9-9529-F41401C964B7}">
      <dgm:prSet phldrT="[Metin]"/>
      <dgm:spPr/>
      <dgm:t>
        <a:bodyPr/>
        <a:lstStyle/>
        <a:p>
          <a:r>
            <a:rPr lang="tr-TR" dirty="0" smtClean="0"/>
            <a:t>Tutum-davranış ilişkisi </a:t>
          </a:r>
          <a:endParaRPr lang="tr-TR" dirty="0"/>
        </a:p>
      </dgm:t>
    </dgm:pt>
    <dgm:pt modelId="{18BE9E17-4A4E-4BED-98C2-E413CF3E09E3}" type="parTrans" cxnId="{243B11F3-9725-4905-B555-87E1DFAA73A1}">
      <dgm:prSet/>
      <dgm:spPr/>
      <dgm:t>
        <a:bodyPr/>
        <a:lstStyle/>
        <a:p>
          <a:endParaRPr lang="tr-TR"/>
        </a:p>
      </dgm:t>
    </dgm:pt>
    <dgm:pt modelId="{0FF31F21-27A3-452A-A721-C3EF402BA4BD}" type="sibTrans" cxnId="{243B11F3-9725-4905-B555-87E1DFAA73A1}">
      <dgm:prSet/>
      <dgm:spPr/>
      <dgm:t>
        <a:bodyPr/>
        <a:lstStyle/>
        <a:p>
          <a:endParaRPr lang="tr-TR"/>
        </a:p>
      </dgm:t>
    </dgm:pt>
    <dgm:pt modelId="{07DE7E4F-C20C-401E-B88D-BDF815F7C752}">
      <dgm:prSet phldrT="[Metin]"/>
      <dgm:spPr/>
      <dgm:t>
        <a:bodyPr/>
        <a:lstStyle/>
        <a:p>
          <a:r>
            <a:rPr lang="tr-TR" dirty="0" smtClean="0"/>
            <a:t>Zaman Faktörü</a:t>
          </a:r>
          <a:endParaRPr lang="tr-TR" dirty="0"/>
        </a:p>
      </dgm:t>
    </dgm:pt>
    <dgm:pt modelId="{B8C9B340-2396-4ED9-964E-01CA9459ACC7}" type="parTrans" cxnId="{D059F4E7-5590-421D-A5CD-DDDB1FCC0CF5}">
      <dgm:prSet/>
      <dgm:spPr/>
      <dgm:t>
        <a:bodyPr/>
        <a:lstStyle/>
        <a:p>
          <a:endParaRPr lang="tr-TR"/>
        </a:p>
      </dgm:t>
    </dgm:pt>
    <dgm:pt modelId="{45773F7D-4B3F-4F73-802D-DFB8A63E5C0F}" type="sibTrans" cxnId="{D059F4E7-5590-421D-A5CD-DDDB1FCC0CF5}">
      <dgm:prSet/>
      <dgm:spPr/>
      <dgm:t>
        <a:bodyPr/>
        <a:lstStyle/>
        <a:p>
          <a:endParaRPr lang="tr-TR"/>
        </a:p>
      </dgm:t>
    </dgm:pt>
    <dgm:pt modelId="{F246032E-5AAB-4D35-BD5D-86A5073240BA}">
      <dgm:prSet phldrT="[Metin]"/>
      <dgm:spPr/>
      <dgm:t>
        <a:bodyPr/>
        <a:lstStyle/>
        <a:p>
          <a:r>
            <a:rPr lang="tr-TR" dirty="0" smtClean="0"/>
            <a:t>Tutumun güç derecesi</a:t>
          </a:r>
          <a:endParaRPr lang="tr-TR" dirty="0"/>
        </a:p>
      </dgm:t>
    </dgm:pt>
    <dgm:pt modelId="{AAD5C4CB-A16A-4798-9526-3CC3A504362B}" type="parTrans" cxnId="{457CCAB7-891A-4164-9045-A99C152A6F73}">
      <dgm:prSet/>
      <dgm:spPr/>
      <dgm:t>
        <a:bodyPr/>
        <a:lstStyle/>
        <a:p>
          <a:endParaRPr lang="tr-TR"/>
        </a:p>
      </dgm:t>
    </dgm:pt>
    <dgm:pt modelId="{85265B06-1783-447C-BF71-FF959A6804BD}" type="sibTrans" cxnId="{457CCAB7-891A-4164-9045-A99C152A6F73}">
      <dgm:prSet/>
      <dgm:spPr/>
      <dgm:t>
        <a:bodyPr/>
        <a:lstStyle/>
        <a:p>
          <a:endParaRPr lang="tr-TR"/>
        </a:p>
      </dgm:t>
    </dgm:pt>
    <dgm:pt modelId="{0C91738A-2849-4E04-8B60-18363B0FECF2}">
      <dgm:prSet phldrT="[Metin]"/>
      <dgm:spPr/>
      <dgm:t>
        <a:bodyPr/>
        <a:lstStyle/>
        <a:p>
          <a:r>
            <a:rPr lang="tr-TR" dirty="0" smtClean="0"/>
            <a:t>Tutumun ulaşılabilirliği</a:t>
          </a:r>
          <a:endParaRPr lang="tr-TR" dirty="0"/>
        </a:p>
      </dgm:t>
    </dgm:pt>
    <dgm:pt modelId="{C65D7058-3B5E-46A3-9089-EFA008DE5E78}" type="parTrans" cxnId="{22F1DB7F-BB88-4365-A39B-488391AF5612}">
      <dgm:prSet/>
      <dgm:spPr/>
      <dgm:t>
        <a:bodyPr/>
        <a:lstStyle/>
        <a:p>
          <a:endParaRPr lang="tr-TR"/>
        </a:p>
      </dgm:t>
    </dgm:pt>
    <dgm:pt modelId="{1777EDFE-8B60-4BD7-AB3D-ABDF2BCD8774}" type="sibTrans" cxnId="{22F1DB7F-BB88-4365-A39B-488391AF5612}">
      <dgm:prSet/>
      <dgm:spPr/>
      <dgm:t>
        <a:bodyPr/>
        <a:lstStyle/>
        <a:p>
          <a:endParaRPr lang="tr-TR"/>
        </a:p>
      </dgm:t>
    </dgm:pt>
    <dgm:pt modelId="{08863708-ECC5-4CFD-996B-FCFDD44D5C8A}">
      <dgm:prSet phldrT="[Metin]"/>
      <dgm:spPr/>
      <dgm:t>
        <a:bodyPr/>
        <a:lstStyle/>
        <a:p>
          <a:r>
            <a:rPr lang="tr-TR" dirty="0" err="1" smtClean="0"/>
            <a:t>Farkındalık</a:t>
          </a:r>
          <a:endParaRPr lang="tr-TR" dirty="0"/>
        </a:p>
      </dgm:t>
    </dgm:pt>
    <dgm:pt modelId="{9394B92B-A93B-41A2-AA7F-F3FAAF9AA2E8}" type="parTrans" cxnId="{689EFD6D-F1C7-4380-A253-07E3651D2816}">
      <dgm:prSet/>
      <dgm:spPr/>
      <dgm:t>
        <a:bodyPr/>
        <a:lstStyle/>
        <a:p>
          <a:endParaRPr lang="tr-TR"/>
        </a:p>
      </dgm:t>
    </dgm:pt>
    <dgm:pt modelId="{B70FB5E7-ABCB-485D-8FC5-97A34EF1A300}" type="sibTrans" cxnId="{689EFD6D-F1C7-4380-A253-07E3651D2816}">
      <dgm:prSet/>
      <dgm:spPr/>
      <dgm:t>
        <a:bodyPr/>
        <a:lstStyle/>
        <a:p>
          <a:endParaRPr lang="tr-TR"/>
        </a:p>
      </dgm:t>
    </dgm:pt>
    <dgm:pt modelId="{9568AA79-A18F-40E0-B17A-C1026AE16B66}" type="pres">
      <dgm:prSet presAssocID="{67808DCD-1607-4F05-B050-8ED92737AF5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E18B0B-1B29-448F-B1AC-A35B2E3D8538}" type="pres">
      <dgm:prSet presAssocID="{2812D285-A638-44F9-9529-F41401C964B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1F5D6A-93B8-47ED-8642-FFEEB30B8C64}" type="pres">
      <dgm:prSet presAssocID="{0FF31F21-27A3-452A-A721-C3EF402BA4BD}" presName="sibTrans" presStyleCnt="0"/>
      <dgm:spPr/>
    </dgm:pt>
    <dgm:pt modelId="{250DB4EF-5C60-4865-85C1-DF0206F1E4EC}" type="pres">
      <dgm:prSet presAssocID="{07DE7E4F-C20C-401E-B88D-BDF815F7C75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38C13A-4825-4533-B350-7A64D768EA54}" type="pres">
      <dgm:prSet presAssocID="{45773F7D-4B3F-4F73-802D-DFB8A63E5C0F}" presName="sibTrans" presStyleCnt="0"/>
      <dgm:spPr/>
    </dgm:pt>
    <dgm:pt modelId="{3F5645BB-DFDF-4D7C-90D4-9202FBA59E73}" type="pres">
      <dgm:prSet presAssocID="{F246032E-5AAB-4D35-BD5D-86A5073240B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C4EF79-00FE-4CC9-9975-4890E75979DC}" type="pres">
      <dgm:prSet presAssocID="{85265B06-1783-447C-BF71-FF959A6804BD}" presName="sibTrans" presStyleCnt="0"/>
      <dgm:spPr/>
    </dgm:pt>
    <dgm:pt modelId="{B9DF518B-EAF8-495A-9FA2-CA15C4CDDA82}" type="pres">
      <dgm:prSet presAssocID="{0C91738A-2849-4E04-8B60-18363B0FECF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72567-C2E0-4E32-B4E5-D57CF05974F3}" type="pres">
      <dgm:prSet presAssocID="{1777EDFE-8B60-4BD7-AB3D-ABDF2BCD8774}" presName="sibTrans" presStyleCnt="0"/>
      <dgm:spPr/>
    </dgm:pt>
    <dgm:pt modelId="{EF7FA5A9-92A0-4D7F-A235-E0E9471D8614}" type="pres">
      <dgm:prSet presAssocID="{08863708-ECC5-4CFD-996B-FCFDD44D5C8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89EFD6D-F1C7-4380-A253-07E3651D2816}" srcId="{67808DCD-1607-4F05-B050-8ED92737AF51}" destId="{08863708-ECC5-4CFD-996B-FCFDD44D5C8A}" srcOrd="4" destOrd="0" parTransId="{9394B92B-A93B-41A2-AA7F-F3FAAF9AA2E8}" sibTransId="{B70FB5E7-ABCB-485D-8FC5-97A34EF1A300}"/>
    <dgm:cxn modelId="{4D6BB280-3999-4457-8094-3A91892C0FF3}" type="presOf" srcId="{08863708-ECC5-4CFD-996B-FCFDD44D5C8A}" destId="{EF7FA5A9-92A0-4D7F-A235-E0E9471D8614}" srcOrd="0" destOrd="0" presId="urn:microsoft.com/office/officeart/2005/8/layout/default"/>
    <dgm:cxn modelId="{D059F4E7-5590-421D-A5CD-DDDB1FCC0CF5}" srcId="{67808DCD-1607-4F05-B050-8ED92737AF51}" destId="{07DE7E4F-C20C-401E-B88D-BDF815F7C752}" srcOrd="1" destOrd="0" parTransId="{B8C9B340-2396-4ED9-964E-01CA9459ACC7}" sibTransId="{45773F7D-4B3F-4F73-802D-DFB8A63E5C0F}"/>
    <dgm:cxn modelId="{243B11F3-9725-4905-B555-87E1DFAA73A1}" srcId="{67808DCD-1607-4F05-B050-8ED92737AF51}" destId="{2812D285-A638-44F9-9529-F41401C964B7}" srcOrd="0" destOrd="0" parTransId="{18BE9E17-4A4E-4BED-98C2-E413CF3E09E3}" sibTransId="{0FF31F21-27A3-452A-A721-C3EF402BA4BD}"/>
    <dgm:cxn modelId="{97933940-F753-42D6-862B-83D7E200278C}" type="presOf" srcId="{67808DCD-1607-4F05-B050-8ED92737AF51}" destId="{9568AA79-A18F-40E0-B17A-C1026AE16B66}" srcOrd="0" destOrd="0" presId="urn:microsoft.com/office/officeart/2005/8/layout/default"/>
    <dgm:cxn modelId="{BD0F5100-61B0-4632-8B02-9EBC35566059}" type="presOf" srcId="{0C91738A-2849-4E04-8B60-18363B0FECF2}" destId="{B9DF518B-EAF8-495A-9FA2-CA15C4CDDA82}" srcOrd="0" destOrd="0" presId="urn:microsoft.com/office/officeart/2005/8/layout/default"/>
    <dgm:cxn modelId="{4A5FBFBD-11D7-47D2-AFE9-A128C317CD7A}" type="presOf" srcId="{F246032E-5AAB-4D35-BD5D-86A5073240BA}" destId="{3F5645BB-DFDF-4D7C-90D4-9202FBA59E73}" srcOrd="0" destOrd="0" presId="urn:microsoft.com/office/officeart/2005/8/layout/default"/>
    <dgm:cxn modelId="{22F1DB7F-BB88-4365-A39B-488391AF5612}" srcId="{67808DCD-1607-4F05-B050-8ED92737AF51}" destId="{0C91738A-2849-4E04-8B60-18363B0FECF2}" srcOrd="3" destOrd="0" parTransId="{C65D7058-3B5E-46A3-9089-EFA008DE5E78}" sibTransId="{1777EDFE-8B60-4BD7-AB3D-ABDF2BCD8774}"/>
    <dgm:cxn modelId="{5E2F0B2B-F2CA-48A1-8AC0-7DBE3AE2BC81}" type="presOf" srcId="{07DE7E4F-C20C-401E-B88D-BDF815F7C752}" destId="{250DB4EF-5C60-4865-85C1-DF0206F1E4EC}" srcOrd="0" destOrd="0" presId="urn:microsoft.com/office/officeart/2005/8/layout/default"/>
    <dgm:cxn modelId="{08FEBFBA-421B-4687-86E2-35C030B164BE}" type="presOf" srcId="{2812D285-A638-44F9-9529-F41401C964B7}" destId="{98E18B0B-1B29-448F-B1AC-A35B2E3D8538}" srcOrd="0" destOrd="0" presId="urn:microsoft.com/office/officeart/2005/8/layout/default"/>
    <dgm:cxn modelId="{457CCAB7-891A-4164-9045-A99C152A6F73}" srcId="{67808DCD-1607-4F05-B050-8ED92737AF51}" destId="{F246032E-5AAB-4D35-BD5D-86A5073240BA}" srcOrd="2" destOrd="0" parTransId="{AAD5C4CB-A16A-4798-9526-3CC3A504362B}" sibTransId="{85265B06-1783-447C-BF71-FF959A6804BD}"/>
    <dgm:cxn modelId="{7D890E18-C624-4F97-9BBD-E27584DB0DCD}" type="presParOf" srcId="{9568AA79-A18F-40E0-B17A-C1026AE16B66}" destId="{98E18B0B-1B29-448F-B1AC-A35B2E3D8538}" srcOrd="0" destOrd="0" presId="urn:microsoft.com/office/officeart/2005/8/layout/default"/>
    <dgm:cxn modelId="{BF11C530-AF95-43C1-83E0-BC7CDE328580}" type="presParOf" srcId="{9568AA79-A18F-40E0-B17A-C1026AE16B66}" destId="{971F5D6A-93B8-47ED-8642-FFEEB30B8C64}" srcOrd="1" destOrd="0" presId="urn:microsoft.com/office/officeart/2005/8/layout/default"/>
    <dgm:cxn modelId="{F5553BC9-0DB3-4309-B4FE-C52CE82A766A}" type="presParOf" srcId="{9568AA79-A18F-40E0-B17A-C1026AE16B66}" destId="{250DB4EF-5C60-4865-85C1-DF0206F1E4EC}" srcOrd="2" destOrd="0" presId="urn:microsoft.com/office/officeart/2005/8/layout/default"/>
    <dgm:cxn modelId="{57B17A68-4F68-4A79-872F-F55236AEE19D}" type="presParOf" srcId="{9568AA79-A18F-40E0-B17A-C1026AE16B66}" destId="{0B38C13A-4825-4533-B350-7A64D768EA54}" srcOrd="3" destOrd="0" presId="urn:microsoft.com/office/officeart/2005/8/layout/default"/>
    <dgm:cxn modelId="{D97234A6-5790-4392-A8C0-99E33EC8CF65}" type="presParOf" srcId="{9568AA79-A18F-40E0-B17A-C1026AE16B66}" destId="{3F5645BB-DFDF-4D7C-90D4-9202FBA59E73}" srcOrd="4" destOrd="0" presId="urn:microsoft.com/office/officeart/2005/8/layout/default"/>
    <dgm:cxn modelId="{89ED4B40-6E6A-47E3-B7BF-779CBCF02291}" type="presParOf" srcId="{9568AA79-A18F-40E0-B17A-C1026AE16B66}" destId="{E7C4EF79-00FE-4CC9-9975-4890E75979DC}" srcOrd="5" destOrd="0" presId="urn:microsoft.com/office/officeart/2005/8/layout/default"/>
    <dgm:cxn modelId="{1F2B95DC-643C-4C93-8FD0-A14B3DF8A293}" type="presParOf" srcId="{9568AA79-A18F-40E0-B17A-C1026AE16B66}" destId="{B9DF518B-EAF8-495A-9FA2-CA15C4CDDA82}" srcOrd="6" destOrd="0" presId="urn:microsoft.com/office/officeart/2005/8/layout/default"/>
    <dgm:cxn modelId="{304BC86C-5109-4E86-BB1C-64D071C8541E}" type="presParOf" srcId="{9568AA79-A18F-40E0-B17A-C1026AE16B66}" destId="{B1A72567-C2E0-4E32-B4E5-D57CF05974F3}" srcOrd="7" destOrd="0" presId="urn:microsoft.com/office/officeart/2005/8/layout/default"/>
    <dgm:cxn modelId="{A534F304-476F-4DF1-B2D0-62C94C67FCB3}" type="presParOf" srcId="{9568AA79-A18F-40E0-B17A-C1026AE16B66}" destId="{EF7FA5A9-92A0-4D7F-A235-E0E9471D861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8669A-F4C9-4875-BD29-E16AE3A4E073}">
      <dsp:nvSpPr>
        <dsp:cNvPr id="0" name=""/>
        <dsp:cNvSpPr/>
      </dsp:nvSpPr>
      <dsp:spPr>
        <a:xfrm>
          <a:off x="884463" y="1534"/>
          <a:ext cx="3239824" cy="19438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Tutum </a:t>
          </a:r>
          <a:r>
            <a:rPr lang="tr-TR" sz="2500" b="1" kern="1200" dirty="0" smtClean="0"/>
            <a:t>bireye aittir</a:t>
          </a:r>
          <a:r>
            <a:rPr lang="tr-TR" sz="2500" kern="1200" dirty="0" smtClean="0"/>
            <a:t>.</a:t>
          </a:r>
          <a:endParaRPr lang="tr-TR" sz="2500" kern="1200" dirty="0"/>
        </a:p>
      </dsp:txBody>
      <dsp:txXfrm>
        <a:off x="884463" y="1534"/>
        <a:ext cx="3239824" cy="1943894"/>
      </dsp:txXfrm>
    </dsp:sp>
    <dsp:sp modelId="{2F5CB9B8-5C2C-4E93-A40F-5FB363E05555}">
      <dsp:nvSpPr>
        <dsp:cNvPr id="0" name=""/>
        <dsp:cNvSpPr/>
      </dsp:nvSpPr>
      <dsp:spPr>
        <a:xfrm>
          <a:off x="4448271" y="1534"/>
          <a:ext cx="3239824" cy="19438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Tutum gözlenebilen bir davranış değildir, </a:t>
          </a:r>
          <a:r>
            <a:rPr lang="tr-TR" sz="2500" b="1" kern="1200" dirty="0" smtClean="0"/>
            <a:t>davranışa hazırlayan bir “eğilimdir</a:t>
          </a:r>
          <a:r>
            <a:rPr lang="tr-TR" sz="2500" kern="1200" dirty="0" smtClean="0"/>
            <a:t>”. </a:t>
          </a:r>
          <a:endParaRPr lang="tr-TR" sz="2500" kern="1200" dirty="0"/>
        </a:p>
      </dsp:txBody>
      <dsp:txXfrm>
        <a:off x="4448271" y="1534"/>
        <a:ext cx="3239824" cy="1943894"/>
      </dsp:txXfrm>
    </dsp:sp>
    <dsp:sp modelId="{7165B8B2-FF8A-4FDD-9C28-8A39A9BA0BB4}">
      <dsp:nvSpPr>
        <dsp:cNvPr id="0" name=""/>
        <dsp:cNvSpPr/>
      </dsp:nvSpPr>
      <dsp:spPr>
        <a:xfrm>
          <a:off x="884463" y="2269412"/>
          <a:ext cx="3239824" cy="19438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Psikolojik nesne birey için </a:t>
          </a:r>
          <a:r>
            <a:rPr lang="tr-TR" sz="2500" b="1" kern="1200" dirty="0" smtClean="0"/>
            <a:t>anlam taşıyan </a:t>
          </a:r>
          <a:r>
            <a:rPr lang="tr-TR" sz="2500" kern="1200" dirty="0" smtClean="0"/>
            <a:t>ve bireyin </a:t>
          </a:r>
          <a:r>
            <a:rPr lang="tr-TR" sz="2500" b="1" kern="1200" dirty="0" smtClean="0"/>
            <a:t>farkında olduğu </a:t>
          </a:r>
          <a:r>
            <a:rPr lang="tr-TR" sz="2500" kern="1200" dirty="0" smtClean="0"/>
            <a:t>fiziksel bir nesnedir. </a:t>
          </a:r>
          <a:endParaRPr lang="tr-TR" sz="2500" kern="1200" dirty="0"/>
        </a:p>
      </dsp:txBody>
      <dsp:txXfrm>
        <a:off x="884463" y="2269412"/>
        <a:ext cx="3239824" cy="1943894"/>
      </dsp:txXfrm>
    </dsp:sp>
    <dsp:sp modelId="{29891E82-9811-43FD-A7DF-754A56159981}">
      <dsp:nvSpPr>
        <dsp:cNvPr id="0" name=""/>
        <dsp:cNvSpPr/>
      </dsp:nvSpPr>
      <dsp:spPr>
        <a:xfrm>
          <a:off x="4448271" y="2269412"/>
          <a:ext cx="3239824" cy="19438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Tutum, düşünce-duygu-davranış eğilimi  bütünleşmesidir: </a:t>
          </a:r>
          <a:r>
            <a:rPr lang="tr-TR" sz="2500" b="1" kern="1200" dirty="0" smtClean="0">
              <a:solidFill>
                <a:srgbClr val="FF0000"/>
              </a:solidFill>
            </a:rPr>
            <a:t>TUTUMUN ÖĞELERİ</a:t>
          </a:r>
          <a:endParaRPr lang="tr-TR" sz="2500" b="1" kern="1200" dirty="0">
            <a:solidFill>
              <a:srgbClr val="FF0000"/>
            </a:solidFill>
          </a:endParaRPr>
        </a:p>
      </dsp:txBody>
      <dsp:txXfrm>
        <a:off x="4448271" y="2269412"/>
        <a:ext cx="3239824" cy="19438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F534A8-9506-4E46-B88E-A9F99C697086}">
      <dsp:nvSpPr>
        <dsp:cNvPr id="0" name=""/>
        <dsp:cNvSpPr/>
      </dsp:nvSpPr>
      <dsp:spPr>
        <a:xfrm>
          <a:off x="4136410" y="1307278"/>
          <a:ext cx="2511317" cy="597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233"/>
              </a:lnTo>
              <a:lnTo>
                <a:pt x="2511317" y="407233"/>
              </a:lnTo>
              <a:lnTo>
                <a:pt x="2511317" y="5975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95AAA-1ACC-4B45-849E-15658CF83F6D}">
      <dsp:nvSpPr>
        <dsp:cNvPr id="0" name=""/>
        <dsp:cNvSpPr/>
      </dsp:nvSpPr>
      <dsp:spPr>
        <a:xfrm>
          <a:off x="4090690" y="1307278"/>
          <a:ext cx="91440" cy="5975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75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F97A9C-9801-4950-B9A9-27AB8818FC25}">
      <dsp:nvSpPr>
        <dsp:cNvPr id="0" name=""/>
        <dsp:cNvSpPr/>
      </dsp:nvSpPr>
      <dsp:spPr>
        <a:xfrm>
          <a:off x="1625092" y="1307278"/>
          <a:ext cx="2511317" cy="597579"/>
        </a:xfrm>
        <a:custGeom>
          <a:avLst/>
          <a:gdLst/>
          <a:ahLst/>
          <a:cxnLst/>
          <a:rect l="0" t="0" r="0" b="0"/>
          <a:pathLst>
            <a:path>
              <a:moveTo>
                <a:pt x="2511317" y="0"/>
              </a:moveTo>
              <a:lnTo>
                <a:pt x="2511317" y="407233"/>
              </a:lnTo>
              <a:lnTo>
                <a:pt x="0" y="407233"/>
              </a:lnTo>
              <a:lnTo>
                <a:pt x="0" y="5975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DBF6D-48F5-414E-9AC6-9A421FD1AAFD}">
      <dsp:nvSpPr>
        <dsp:cNvPr id="0" name=""/>
        <dsp:cNvSpPr/>
      </dsp:nvSpPr>
      <dsp:spPr>
        <a:xfrm>
          <a:off x="3109052" y="2535"/>
          <a:ext cx="2054714" cy="1304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BCECB8-F893-4A50-9460-291317918FF0}">
      <dsp:nvSpPr>
        <dsp:cNvPr id="0" name=""/>
        <dsp:cNvSpPr/>
      </dsp:nvSpPr>
      <dsp:spPr>
        <a:xfrm>
          <a:off x="3337354" y="219421"/>
          <a:ext cx="2054714" cy="13047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Tutumun öğeleri</a:t>
          </a:r>
          <a:endParaRPr lang="tr-TR" sz="3000" kern="1200" dirty="0"/>
        </a:p>
      </dsp:txBody>
      <dsp:txXfrm>
        <a:off x="3375569" y="257636"/>
        <a:ext cx="1978284" cy="1228313"/>
      </dsp:txXfrm>
    </dsp:sp>
    <dsp:sp modelId="{5BD763FA-1CD3-4195-931D-3E98DA91819B}">
      <dsp:nvSpPr>
        <dsp:cNvPr id="0" name=""/>
        <dsp:cNvSpPr/>
      </dsp:nvSpPr>
      <dsp:spPr>
        <a:xfrm>
          <a:off x="597735" y="1904858"/>
          <a:ext cx="2054714" cy="1304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F4D0D7-F45D-4FC0-86F3-58B3536CD0D4}">
      <dsp:nvSpPr>
        <dsp:cNvPr id="0" name=""/>
        <dsp:cNvSpPr/>
      </dsp:nvSpPr>
      <dsp:spPr>
        <a:xfrm>
          <a:off x="826036" y="2121745"/>
          <a:ext cx="2054714" cy="13047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bilişsel</a:t>
          </a:r>
          <a:endParaRPr lang="tr-TR" sz="3000" kern="1200" dirty="0"/>
        </a:p>
      </dsp:txBody>
      <dsp:txXfrm>
        <a:off x="864251" y="2159960"/>
        <a:ext cx="1978284" cy="1228313"/>
      </dsp:txXfrm>
    </dsp:sp>
    <dsp:sp modelId="{27288EFE-E21B-4DF6-9C54-B659B203AEBB}">
      <dsp:nvSpPr>
        <dsp:cNvPr id="0" name=""/>
        <dsp:cNvSpPr/>
      </dsp:nvSpPr>
      <dsp:spPr>
        <a:xfrm>
          <a:off x="3109052" y="1904858"/>
          <a:ext cx="2054714" cy="1304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BF1969-DC80-442C-B12E-6BD163DD8A65}">
      <dsp:nvSpPr>
        <dsp:cNvPr id="0" name=""/>
        <dsp:cNvSpPr/>
      </dsp:nvSpPr>
      <dsp:spPr>
        <a:xfrm>
          <a:off x="3337354" y="2121745"/>
          <a:ext cx="2054714" cy="13047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duygusal</a:t>
          </a:r>
          <a:endParaRPr lang="tr-TR" sz="3000" kern="1200" dirty="0"/>
        </a:p>
      </dsp:txBody>
      <dsp:txXfrm>
        <a:off x="3375569" y="2159960"/>
        <a:ext cx="1978284" cy="1228313"/>
      </dsp:txXfrm>
    </dsp:sp>
    <dsp:sp modelId="{573CF0E5-C3DA-433D-BFF6-2E099F7F638B}">
      <dsp:nvSpPr>
        <dsp:cNvPr id="0" name=""/>
        <dsp:cNvSpPr/>
      </dsp:nvSpPr>
      <dsp:spPr>
        <a:xfrm>
          <a:off x="5620370" y="1904858"/>
          <a:ext cx="2054714" cy="1304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2296FA-C087-4427-8BA8-D4F311E066C1}">
      <dsp:nvSpPr>
        <dsp:cNvPr id="0" name=""/>
        <dsp:cNvSpPr/>
      </dsp:nvSpPr>
      <dsp:spPr>
        <a:xfrm>
          <a:off x="5848672" y="2121745"/>
          <a:ext cx="2054714" cy="130474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davranışsal</a:t>
          </a:r>
          <a:endParaRPr lang="tr-TR" sz="3000" kern="1200" dirty="0"/>
        </a:p>
      </dsp:txBody>
      <dsp:txXfrm>
        <a:off x="5886887" y="2159960"/>
        <a:ext cx="1978284" cy="12283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18B0B-1B29-448F-B1AC-A35B2E3D8538}">
      <dsp:nvSpPr>
        <dsp:cNvPr id="0" name=""/>
        <dsp:cNvSpPr/>
      </dsp:nvSpPr>
      <dsp:spPr>
        <a:xfrm>
          <a:off x="0" y="847450"/>
          <a:ext cx="2567303" cy="1540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Tutum-davranış ilişkisi </a:t>
          </a:r>
          <a:endParaRPr lang="tr-TR" sz="3100" kern="1200" dirty="0"/>
        </a:p>
      </dsp:txBody>
      <dsp:txXfrm>
        <a:off x="0" y="847450"/>
        <a:ext cx="2567303" cy="1540381"/>
      </dsp:txXfrm>
    </dsp:sp>
    <dsp:sp modelId="{250DB4EF-5C60-4865-85C1-DF0206F1E4EC}">
      <dsp:nvSpPr>
        <dsp:cNvPr id="0" name=""/>
        <dsp:cNvSpPr/>
      </dsp:nvSpPr>
      <dsp:spPr>
        <a:xfrm>
          <a:off x="2824033" y="847450"/>
          <a:ext cx="2567303" cy="1540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Zaman Faktörü</a:t>
          </a:r>
          <a:endParaRPr lang="tr-TR" sz="3100" kern="1200" dirty="0"/>
        </a:p>
      </dsp:txBody>
      <dsp:txXfrm>
        <a:off x="2824033" y="847450"/>
        <a:ext cx="2567303" cy="1540381"/>
      </dsp:txXfrm>
    </dsp:sp>
    <dsp:sp modelId="{3F5645BB-DFDF-4D7C-90D4-9202FBA59E73}">
      <dsp:nvSpPr>
        <dsp:cNvPr id="0" name=""/>
        <dsp:cNvSpPr/>
      </dsp:nvSpPr>
      <dsp:spPr>
        <a:xfrm>
          <a:off x="5648066" y="847450"/>
          <a:ext cx="2567303" cy="1540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Tutumun güç derecesi</a:t>
          </a:r>
          <a:endParaRPr lang="tr-TR" sz="3100" kern="1200" dirty="0"/>
        </a:p>
      </dsp:txBody>
      <dsp:txXfrm>
        <a:off x="5648066" y="847450"/>
        <a:ext cx="2567303" cy="1540381"/>
      </dsp:txXfrm>
    </dsp:sp>
    <dsp:sp modelId="{B9DF518B-EAF8-495A-9FA2-CA15C4CDDA82}">
      <dsp:nvSpPr>
        <dsp:cNvPr id="0" name=""/>
        <dsp:cNvSpPr/>
      </dsp:nvSpPr>
      <dsp:spPr>
        <a:xfrm>
          <a:off x="1412016" y="2644563"/>
          <a:ext cx="2567303" cy="1540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Tutumun ulaşılabilirliği</a:t>
          </a:r>
          <a:endParaRPr lang="tr-TR" sz="3100" kern="1200" dirty="0"/>
        </a:p>
      </dsp:txBody>
      <dsp:txXfrm>
        <a:off x="1412016" y="2644563"/>
        <a:ext cx="2567303" cy="1540381"/>
      </dsp:txXfrm>
    </dsp:sp>
    <dsp:sp modelId="{EF7FA5A9-92A0-4D7F-A235-E0E9471D8614}">
      <dsp:nvSpPr>
        <dsp:cNvPr id="0" name=""/>
        <dsp:cNvSpPr/>
      </dsp:nvSpPr>
      <dsp:spPr>
        <a:xfrm>
          <a:off x="4236050" y="2644563"/>
          <a:ext cx="2567303" cy="1540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err="1" smtClean="0"/>
            <a:t>Farkındalık</a:t>
          </a:r>
          <a:endParaRPr lang="tr-TR" sz="3100" kern="1200" dirty="0"/>
        </a:p>
      </dsp:txBody>
      <dsp:txXfrm>
        <a:off x="4236050" y="2644563"/>
        <a:ext cx="2567303" cy="1540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9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0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E0C55-CE56-43A9-836F-3A46310453B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5517E-613C-45FE-9EC3-D20D8E8B5D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791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00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42650D6-F8B0-4851-A277-700DE0CFC559}" type="slidenum">
              <a:rPr lang="tr-TR" altLang="tr-TR" sz="1200"/>
              <a:pPr eaLnBrk="1" hangingPunct="1"/>
              <a:t>1</a:t>
            </a:fld>
            <a:endParaRPr lang="tr-TR" altLang="tr-TR" sz="1200"/>
          </a:p>
        </p:txBody>
      </p:sp>
    </p:spTree>
    <p:extLst>
      <p:ext uri="{BB962C8B-B14F-4D97-AF65-F5344CB8AC3E}">
        <p14:creationId xmlns:p14="http://schemas.microsoft.com/office/powerpoint/2010/main" val="443416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1C8F910-8A4C-4EB0-B371-DE9973EDF1C8}" type="slidenum">
              <a:rPr lang="tr-TR" altLang="tr-TR" sz="1200"/>
              <a:pPr eaLnBrk="1" hangingPunct="1"/>
              <a:t>2</a:t>
            </a:fld>
            <a:endParaRPr lang="tr-TR" altLang="tr-TR" sz="1200"/>
          </a:p>
        </p:txBody>
      </p:sp>
      <p:sp>
        <p:nvSpPr>
          <p:cNvPr id="1013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tr-TR" altLang="tr-TR" sz="2400" smtClean="0"/>
              <a:t>Ülkenizde bir mevsimi gösteren bir resim ekleyin.</a:t>
            </a:r>
          </a:p>
        </p:txBody>
      </p:sp>
    </p:spTree>
    <p:extLst>
      <p:ext uri="{BB962C8B-B14F-4D97-AF65-F5344CB8AC3E}">
        <p14:creationId xmlns:p14="http://schemas.microsoft.com/office/powerpoint/2010/main" val="387781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68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3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771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90651" y="225425"/>
            <a:ext cx="10274300" cy="863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90651" y="1304925"/>
            <a:ext cx="5035549" cy="48958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629401" y="1304925"/>
            <a:ext cx="5035551" cy="489585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0B994-0C64-4307-AF0D-9C0F31394FA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1754904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41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68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27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30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47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97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83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79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75C3D-A29C-4767-96EE-80B11A7A0C85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8D6B6-DF15-4D8E-B69E-73E081E6BD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86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95750" y="1857376"/>
            <a:ext cx="6191250" cy="278606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TUTUMLAR: </a:t>
            </a:r>
            <a:b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SOSYAL DÜNYAYI DEĞERLENDİRMEK</a:t>
            </a:r>
            <a:b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0724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La Piere’in Çalışması (1932)</a:t>
            </a:r>
          </a:p>
        </p:txBody>
      </p:sp>
      <p:pic>
        <p:nvPicPr>
          <p:cNvPr id="20484" name="Picture 2" descr="C:\Users\KART\Desktop\en_iyi_düğün_fotoğrafları-11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910072"/>
            <a:ext cx="3786188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Dikdörtgen"/>
          <p:cNvSpPr/>
          <p:nvPr/>
        </p:nvSpPr>
        <p:spPr>
          <a:xfrm>
            <a:off x="5995987" y="1274375"/>
            <a:ext cx="52261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Davranış ve tutumlar arasında </a:t>
            </a:r>
          </a:p>
          <a:p>
            <a:pPr>
              <a:defRPr/>
            </a:pPr>
            <a:r>
              <a:rPr lang="tr-TR" sz="2800" b="1" i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tutarsızlık</a:t>
            </a:r>
            <a:r>
              <a:rPr lang="tr-TR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vardır!</a:t>
            </a: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4113356" y="3282232"/>
            <a:ext cx="6994525" cy="86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dirty="0" smtClean="0"/>
              <a:t>MİNARD’IN ÇALIŞMASI (1952)</a:t>
            </a:r>
            <a:endParaRPr lang="tr-TR" altLang="tr-TR" dirty="0"/>
          </a:p>
        </p:txBody>
      </p:sp>
      <p:pic>
        <p:nvPicPr>
          <p:cNvPr id="8" name="Picture 2" descr="C:\Users\KART\Desktop\timthum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1" y="4195914"/>
            <a:ext cx="371475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962169" y="510088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ORTAM =&gt; davranışı belirlemede</a:t>
            </a:r>
          </a:p>
          <a:p>
            <a:pPr>
              <a:defRPr/>
            </a:pPr>
            <a:r>
              <a:rPr lang="tr-TR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“tutumdan” daha etkili olabiliyor.</a:t>
            </a:r>
            <a:endParaRPr lang="tr-TR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59462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smtClean="0"/>
              <a:t>HANGİ KOŞULLARDA TUTUMLAR  DAVRANIŞI BELİRLER?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2024034" y="1397000"/>
          <a:ext cx="8215370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521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236104" y="22802"/>
            <a:ext cx="10274300" cy="863600"/>
          </a:xfrm>
        </p:spPr>
        <p:txBody>
          <a:bodyPr/>
          <a:lstStyle/>
          <a:p>
            <a:r>
              <a:rPr lang="tr-TR" altLang="tr-TR" dirty="0" smtClean="0"/>
              <a:t>PLANLANMIŞ DAVRANIŞ KURAMI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00760" y="770371"/>
            <a:ext cx="10274300" cy="86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sz="3600" b="1" dirty="0" smtClean="0"/>
              <a:t>Kurama göre, </a:t>
            </a:r>
            <a:endParaRPr lang="tr-TR" altLang="tr-TR" sz="3600" b="1" dirty="0"/>
          </a:p>
        </p:txBody>
      </p:sp>
      <p:sp>
        <p:nvSpPr>
          <p:cNvPr id="6" name="2 Metin Yer Tutucusu"/>
          <p:cNvSpPr txBox="1">
            <a:spLocks/>
          </p:cNvSpPr>
          <p:nvPr/>
        </p:nvSpPr>
        <p:spPr>
          <a:xfrm>
            <a:off x="2628250" y="1739034"/>
            <a:ext cx="8501062" cy="4895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3600" b="1" dirty="0" smtClean="0">
                <a:solidFill>
                  <a:srgbClr val="002060"/>
                </a:solidFill>
              </a:rPr>
              <a:t>İnsanlar davranışlarının sonuçlarını önceden düşünürler. </a:t>
            </a:r>
          </a:p>
          <a:p>
            <a:pPr algn="r">
              <a:defRPr/>
            </a:pPr>
            <a:endParaRPr lang="tr-TR" sz="3600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tr-TR" sz="3600" b="1" dirty="0" smtClean="0">
                <a:solidFill>
                  <a:srgbClr val="002060"/>
                </a:solidFill>
              </a:rPr>
              <a:t>Bu sonuca ulaşmak için bir davranışta bulunulur. </a:t>
            </a:r>
          </a:p>
          <a:p>
            <a:pPr>
              <a:defRPr/>
            </a:pPr>
            <a:endParaRPr lang="tr-TR" sz="3600" b="1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tr-TR" sz="3600" b="1" dirty="0" smtClean="0">
                <a:solidFill>
                  <a:srgbClr val="002060"/>
                </a:solidFill>
              </a:rPr>
              <a:t>Yani davranış belli bir sonuca ulaşmak niyetiyle yapılır</a:t>
            </a:r>
            <a:r>
              <a:rPr lang="tr-TR" sz="3600" dirty="0" smtClean="0"/>
              <a:t>. </a:t>
            </a:r>
          </a:p>
          <a:p>
            <a:pPr>
              <a:defRPr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28160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TUTUM NEDİR?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81200" y="2971800"/>
            <a:ext cx="449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tr-TR" altLang="tr-TR" sz="3200">
              <a:latin typeface="Tahoma" panose="020B0604030504040204" pitchFamily="34" charset="0"/>
            </a:endParaRPr>
          </a:p>
        </p:txBody>
      </p:sp>
      <p:sp>
        <p:nvSpPr>
          <p:cNvPr id="410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2351089" y="1304925"/>
            <a:ext cx="7705725" cy="4895850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/>
              <a:t>Tutumlar =&gt; insanların kendileri, diğer kişiler, nesneler ya da konular hakkında yaptıkları genel değerlendirmelerdir. 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HOŞLANMA</a:t>
            </a:r>
          </a:p>
          <a:p>
            <a:pPr eaLnBrk="1" hangingPunct="1"/>
            <a:r>
              <a:rPr lang="tr-TR" altLang="tr-TR"/>
              <a:t>HOŞLANMAMA</a:t>
            </a:r>
          </a:p>
          <a:p>
            <a:pPr eaLnBrk="1" hangingPunct="1"/>
            <a:r>
              <a:rPr lang="tr-TR" altLang="tr-TR"/>
              <a:t>TERCİHLER</a:t>
            </a:r>
          </a:p>
          <a:p>
            <a:pPr eaLnBrk="1" hangingPunct="1"/>
            <a:r>
              <a:rPr lang="tr-TR" altLang="tr-TR"/>
              <a:t>NEFRET  </a:t>
            </a:r>
          </a:p>
          <a:p>
            <a:pPr eaLnBrk="1" hangingPunct="1"/>
            <a:endParaRPr lang="tr-TR" altLang="tr-TR"/>
          </a:p>
          <a:p>
            <a:pPr eaLnBrk="1" hangingPunct="1">
              <a:buFontTx/>
              <a:buNone/>
            </a:pPr>
            <a:r>
              <a:rPr lang="tr-TR" altLang="tr-TR"/>
              <a:t>vb</a:t>
            </a:r>
          </a:p>
        </p:txBody>
      </p:sp>
    </p:spTree>
    <p:extLst>
      <p:ext uri="{BB962C8B-B14F-4D97-AF65-F5344CB8AC3E}">
        <p14:creationId xmlns:p14="http://schemas.microsoft.com/office/powerpoint/2010/main" val="12084639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TUTUM NEDİR?</a:t>
            </a:r>
          </a:p>
        </p:txBody>
      </p:sp>
      <p:sp>
        <p:nvSpPr>
          <p:cNvPr id="6147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166939" y="1304925"/>
            <a:ext cx="8072437" cy="168765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altLang="tr-TR" dirty="0" smtClean="0"/>
              <a:t>Tutum sadece sevme-sevmemeden ibaret değildir. </a:t>
            </a:r>
          </a:p>
          <a:p>
            <a:r>
              <a:rPr lang="tr-TR" altLang="tr-TR" dirty="0" smtClean="0"/>
              <a:t>Tutum objesine dair deneyimler, hatıralar, imgeler, bilişler de önemlidir. 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035431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mtClean="0"/>
              <a:t>KLASİK TUTUM TANIMI </a:t>
            </a:r>
            <a:br>
              <a:rPr lang="tr-TR" altLang="tr-TR" smtClean="0"/>
            </a:br>
            <a:r>
              <a:rPr lang="tr-TR" altLang="tr-TR" smtClean="0"/>
              <a:t>(Smith, 1968)</a:t>
            </a:r>
          </a:p>
        </p:txBody>
      </p:sp>
      <p:sp>
        <p:nvSpPr>
          <p:cNvPr id="7171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81188" y="1000126"/>
            <a:ext cx="8501062" cy="1000125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	“</a:t>
            </a:r>
            <a:r>
              <a:rPr lang="tr-TR" altLang="tr-TR" sz="2000" b="1" i="1"/>
              <a:t>Tutum, bir bireye atfedilen ve onun bir psikolojik objeyle ilgili düşünce, duygu ve davranışlarını düzenli bir biçimde oluşturan bir eğilimdir”. </a:t>
            </a:r>
            <a:endParaRPr lang="tr-TR" altLang="tr-TR" b="1" i="1" smtClean="0"/>
          </a:p>
        </p:txBody>
      </p:sp>
      <p:graphicFrame>
        <p:nvGraphicFramePr>
          <p:cNvPr id="6" name="5 Diyagram"/>
          <p:cNvGraphicFramePr/>
          <p:nvPr/>
        </p:nvGraphicFramePr>
        <p:xfrm>
          <a:off x="1809720" y="2143116"/>
          <a:ext cx="857256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08922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65745" y="1255568"/>
            <a:ext cx="9322523" cy="409228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r-TR" altLang="tr-TR" dirty="0" smtClean="0"/>
              <a:t>Gordon </a:t>
            </a:r>
            <a:r>
              <a:rPr lang="tr-TR" altLang="tr-TR" dirty="0" err="1" smtClean="0"/>
              <a:t>Allport</a:t>
            </a:r>
            <a:r>
              <a:rPr lang="tr-TR" altLang="tr-TR" dirty="0" smtClean="0"/>
              <a:t> (1935) tutumların sosyal psikolojide en merkezi kavram olduğuna dikkat çekmiştir. 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Günümüzde de şu sorular yanıtlanmaya çalışılmaktadır: </a:t>
            </a:r>
          </a:p>
          <a:p>
            <a:pPr marL="1257300" lvl="2" indent="-457200">
              <a:buFont typeface="Century Schoolbook" panose="02040604050505020304" pitchFamily="18" charset="0"/>
              <a:buAutoNum type="arabicPeriod"/>
            </a:pPr>
            <a:r>
              <a:rPr lang="tr-TR" altLang="tr-TR" b="1" i="1" dirty="0" smtClean="0"/>
              <a:t>Tutumlar nasıl oluşuyor ve gelişiyor?</a:t>
            </a:r>
          </a:p>
          <a:p>
            <a:pPr marL="1257300" lvl="2" indent="-457200">
              <a:buFont typeface="Century Schoolbook" panose="02040604050505020304" pitchFamily="18" charset="0"/>
              <a:buAutoNum type="arabicPeriod"/>
            </a:pPr>
            <a:r>
              <a:rPr lang="tr-TR" altLang="tr-TR" b="1" i="1" dirty="0" smtClean="0"/>
              <a:t>Tutumlar değiştirilebilir mi?</a:t>
            </a:r>
          </a:p>
          <a:p>
            <a:pPr marL="1257300" lvl="2" indent="-457200">
              <a:buFont typeface="Century Schoolbook" panose="02040604050505020304" pitchFamily="18" charset="0"/>
              <a:buAutoNum type="arabicPeriod"/>
            </a:pPr>
            <a:r>
              <a:rPr lang="tr-TR" altLang="tr-TR" b="1" i="1" dirty="0" smtClean="0"/>
              <a:t>Bilişsel çelişki nedir?</a:t>
            </a:r>
          </a:p>
          <a:p>
            <a:pPr marL="1257300" lvl="2" indent="-457200">
              <a:buFont typeface="Century Schoolbook" panose="02040604050505020304" pitchFamily="18" charset="0"/>
              <a:buAutoNum type="arabicPeriod"/>
            </a:pPr>
            <a:r>
              <a:rPr lang="tr-TR" altLang="tr-TR" b="1" i="1" dirty="0" smtClean="0"/>
              <a:t>Tutum ve davranış arasındaki ilişki nedir?</a:t>
            </a:r>
          </a:p>
        </p:txBody>
      </p:sp>
    </p:spTree>
    <p:extLst>
      <p:ext uri="{BB962C8B-B14F-4D97-AF65-F5344CB8AC3E}">
        <p14:creationId xmlns:p14="http://schemas.microsoft.com/office/powerpoint/2010/main" val="21287079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TUTUMUN ÖĞELERİ</a:t>
            </a:r>
          </a:p>
        </p:txBody>
      </p:sp>
      <p:sp>
        <p:nvSpPr>
          <p:cNvPr id="16387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238375" y="1304926"/>
            <a:ext cx="7715250" cy="16240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r-TR" altLang="tr-TR" dirty="0" smtClean="0"/>
              <a:t>Belirli herhangi bir nesne, fikir ya da kişiye karşı bir tutum, bilişsel ve </a:t>
            </a:r>
            <a:r>
              <a:rPr lang="tr-TR" altLang="tr-TR" dirty="0" smtClean="0"/>
              <a:t>duygusal </a:t>
            </a:r>
            <a:r>
              <a:rPr lang="tr-TR" altLang="tr-TR" dirty="0" smtClean="0"/>
              <a:t>öğeleri bulunan ve davranışsal bir eğilim içeren oldukça kalıcı bir sistemdir. </a:t>
            </a:r>
          </a:p>
        </p:txBody>
      </p:sp>
      <p:graphicFrame>
        <p:nvGraphicFramePr>
          <p:cNvPr id="5" name="4 Diyagram"/>
          <p:cNvGraphicFramePr/>
          <p:nvPr/>
        </p:nvGraphicFramePr>
        <p:xfrm>
          <a:off x="1881158" y="3143248"/>
          <a:ext cx="8501122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297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KART\Desktop\190120141307456506238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3" y="1"/>
            <a:ext cx="36195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4 Yuvarlatılmış Dikdörtgen"/>
          <p:cNvSpPr>
            <a:spLocks noChangeArrowheads="1"/>
          </p:cNvSpPr>
          <p:nvPr/>
        </p:nvSpPr>
        <p:spPr bwMode="auto">
          <a:xfrm>
            <a:off x="2166939" y="3000375"/>
            <a:ext cx="2357437" cy="1500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/>
              <a:t>Mavi gözlü</a:t>
            </a:r>
          </a:p>
          <a:p>
            <a:pPr eaLnBrk="1" hangingPunct="1"/>
            <a:r>
              <a:rPr lang="tr-TR" altLang="tr-TR"/>
              <a:t>Yakışıklı</a:t>
            </a:r>
          </a:p>
          <a:p>
            <a:pPr eaLnBrk="1" hangingPunct="1"/>
            <a:r>
              <a:rPr lang="tr-TR" altLang="tr-TR"/>
              <a:t>İyi bir aktör</a:t>
            </a:r>
          </a:p>
        </p:txBody>
      </p:sp>
      <p:sp>
        <p:nvSpPr>
          <p:cNvPr id="17412" name="5 Yuvarlatılmış Dikdörtgen"/>
          <p:cNvSpPr>
            <a:spLocks noChangeArrowheads="1"/>
          </p:cNvSpPr>
          <p:nvPr/>
        </p:nvSpPr>
        <p:spPr bwMode="auto">
          <a:xfrm>
            <a:off x="5167314" y="3071814"/>
            <a:ext cx="2357437" cy="15001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/>
              <a:t>Çok çekici…</a:t>
            </a:r>
          </a:p>
          <a:p>
            <a:pPr eaLnBrk="1" hangingPunct="1"/>
            <a:r>
              <a:rPr lang="tr-TR" altLang="tr-TR"/>
              <a:t>Hoş bir adam…</a:t>
            </a:r>
          </a:p>
        </p:txBody>
      </p:sp>
      <p:sp>
        <p:nvSpPr>
          <p:cNvPr id="17413" name="6 Yuvarlatılmış Dikdörtgen"/>
          <p:cNvSpPr>
            <a:spLocks noChangeArrowheads="1"/>
          </p:cNvSpPr>
          <p:nvPr/>
        </p:nvSpPr>
        <p:spPr bwMode="auto">
          <a:xfrm>
            <a:off x="7953375" y="3000375"/>
            <a:ext cx="2357438" cy="1500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/>
              <a:t>Kurt Seyit ve</a:t>
            </a:r>
          </a:p>
          <a:p>
            <a:pPr eaLnBrk="1" hangingPunct="1"/>
            <a:r>
              <a:rPr lang="tr-TR" altLang="tr-TR"/>
              <a:t> Şurayı izlemek…</a:t>
            </a:r>
          </a:p>
        </p:txBody>
      </p:sp>
      <p:sp>
        <p:nvSpPr>
          <p:cNvPr id="17414" name="7 Aşağı Ok"/>
          <p:cNvSpPr>
            <a:spLocks noChangeArrowheads="1"/>
          </p:cNvSpPr>
          <p:nvPr/>
        </p:nvSpPr>
        <p:spPr bwMode="auto">
          <a:xfrm>
            <a:off x="3238500" y="4500564"/>
            <a:ext cx="357188" cy="642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415" name="8 Aşağı Ok"/>
          <p:cNvSpPr>
            <a:spLocks noChangeArrowheads="1"/>
          </p:cNvSpPr>
          <p:nvPr/>
        </p:nvSpPr>
        <p:spPr bwMode="auto">
          <a:xfrm>
            <a:off x="6238875" y="4572000"/>
            <a:ext cx="357188" cy="6429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416" name="9 Aşağı Ok"/>
          <p:cNvSpPr>
            <a:spLocks noChangeArrowheads="1"/>
          </p:cNvSpPr>
          <p:nvPr/>
        </p:nvSpPr>
        <p:spPr bwMode="auto">
          <a:xfrm>
            <a:off x="9096375" y="4500564"/>
            <a:ext cx="357188" cy="642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2595563" y="5572125"/>
            <a:ext cx="17145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dirty="0"/>
              <a:t>BİLİŞSEL ÖĞE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5310189" y="5500688"/>
            <a:ext cx="20716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dirty="0"/>
              <a:t>DUYGUSAL ÖĞE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7881938" y="5429250"/>
            <a:ext cx="25003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dirty="0"/>
              <a:t>DAVRANIŞSAL ÖĞE</a:t>
            </a:r>
          </a:p>
        </p:txBody>
      </p:sp>
    </p:spTree>
    <p:extLst>
      <p:ext uri="{BB962C8B-B14F-4D97-AF65-F5344CB8AC3E}">
        <p14:creationId xmlns:p14="http://schemas.microsoft.com/office/powerpoint/2010/main" val="2947944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Metin Yer Tutucusu"/>
          <p:cNvSpPr>
            <a:spLocks noGrp="1"/>
          </p:cNvSpPr>
          <p:nvPr>
            <p:ph type="body" sz="half" idx="1"/>
          </p:nvPr>
        </p:nvSpPr>
        <p:spPr>
          <a:xfrm>
            <a:off x="2024063" y="1304926"/>
            <a:ext cx="8286750" cy="9810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altLang="tr-TR" dirty="0" smtClean="0"/>
              <a:t>Birbirinden farklı öğelere sahip olduğuna göre =&gt; tutumlar =&gt; </a:t>
            </a:r>
            <a:r>
              <a:rPr lang="tr-TR" altLang="tr-TR" b="1" dirty="0" smtClean="0">
                <a:solidFill>
                  <a:srgbClr val="FF0000"/>
                </a:solidFill>
              </a:rPr>
              <a:t>YALIN DEĞİLDİR; </a:t>
            </a:r>
            <a:r>
              <a:rPr lang="tr-TR" altLang="tr-TR" b="1" dirty="0" smtClean="0">
                <a:solidFill>
                  <a:srgbClr val="002060"/>
                </a:solidFill>
              </a:rPr>
              <a:t>KARMAŞIKTIR.</a:t>
            </a:r>
            <a:r>
              <a:rPr lang="tr-TR" altLang="tr-TR" dirty="0" smtClean="0"/>
              <a:t> </a:t>
            </a:r>
          </a:p>
        </p:txBody>
      </p:sp>
      <p:sp>
        <p:nvSpPr>
          <p:cNvPr id="5" name="4 Yuvarlatılmış Dikdörtgen"/>
          <p:cNvSpPr/>
          <p:nvPr/>
        </p:nvSpPr>
        <p:spPr bwMode="auto">
          <a:xfrm>
            <a:off x="2024064" y="2643189"/>
            <a:ext cx="8072437" cy="9286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tr-TR" b="1" dirty="0"/>
              <a:t>BU ÜÇ ÖĞEYİ İÇERMEYEN TUTUM OLABİLİR Mİ?</a:t>
            </a:r>
          </a:p>
        </p:txBody>
      </p:sp>
      <p:sp>
        <p:nvSpPr>
          <p:cNvPr id="6" name="5 Gülen Yüz"/>
          <p:cNvSpPr/>
          <p:nvPr/>
        </p:nvSpPr>
        <p:spPr bwMode="auto">
          <a:xfrm>
            <a:off x="5667375" y="4572000"/>
            <a:ext cx="1500188" cy="1428750"/>
          </a:xfrm>
          <a:prstGeom prst="smileyFac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9587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TUTUM VE DAVRANIŞ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809750" y="1304925"/>
            <a:ext cx="8643938" cy="48958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None/>
              <a:defRPr/>
            </a:pPr>
            <a:r>
              <a:rPr lang="tr-TR" dirty="0" smtClean="0"/>
              <a:t>“</a:t>
            </a:r>
            <a:r>
              <a:rPr lang="tr-TR" sz="4000" b="1" dirty="0">
                <a:solidFill>
                  <a:srgbClr val="002060"/>
                </a:solidFill>
              </a:rPr>
              <a:t>Tutum tek başına davranışı meydana getirebilir mi?”</a:t>
            </a:r>
          </a:p>
          <a:p>
            <a:pPr>
              <a:buFontTx/>
              <a:buNone/>
              <a:defRPr/>
            </a:pPr>
            <a:endParaRPr lang="tr-TR" sz="4000" b="1" dirty="0">
              <a:solidFill>
                <a:srgbClr val="C00000"/>
              </a:solidFill>
            </a:endParaRPr>
          </a:p>
          <a:p>
            <a:pPr>
              <a:buFontTx/>
              <a:buNone/>
              <a:defRPr/>
            </a:pPr>
            <a:r>
              <a:rPr lang="tr-TR" sz="4000" b="1" dirty="0">
                <a:solidFill>
                  <a:srgbClr val="C00000"/>
                </a:solidFill>
              </a:rPr>
              <a:t>“</a:t>
            </a:r>
            <a:r>
              <a:rPr lang="tr-TR" sz="4000" b="1" dirty="0">
                <a:solidFill>
                  <a:schemeClr val="accent5">
                    <a:lumMod val="10000"/>
                  </a:schemeClr>
                </a:solidFill>
              </a:rPr>
              <a:t>Bir kimsenin bir konudaki tutumu biliniyorsa</a:t>
            </a:r>
            <a:r>
              <a:rPr lang="tr-TR" sz="4000" b="1" dirty="0">
                <a:solidFill>
                  <a:srgbClr val="C00000"/>
                </a:solidFill>
              </a:rPr>
              <a:t>, o konudaki davranışı </a:t>
            </a:r>
            <a:r>
              <a:rPr lang="tr-TR" sz="4000" b="1" u="sng" dirty="0" err="1">
                <a:solidFill>
                  <a:schemeClr val="accent5">
                    <a:lumMod val="10000"/>
                  </a:schemeClr>
                </a:solidFill>
              </a:rPr>
              <a:t>yordanabilir</a:t>
            </a:r>
            <a:r>
              <a:rPr lang="tr-TR" sz="4000" b="1" dirty="0">
                <a:solidFill>
                  <a:srgbClr val="C00000"/>
                </a:solidFill>
              </a:rPr>
              <a:t> mi?”</a:t>
            </a:r>
          </a:p>
        </p:txBody>
      </p:sp>
    </p:spTree>
    <p:extLst>
      <p:ext uri="{BB962C8B-B14F-4D97-AF65-F5344CB8AC3E}">
        <p14:creationId xmlns:p14="http://schemas.microsoft.com/office/powerpoint/2010/main" val="11473115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326</Words>
  <Application>Microsoft Office PowerPoint</Application>
  <PresentationFormat>Geniş ekran</PresentationFormat>
  <Paragraphs>72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Schoolbook</vt:lpstr>
      <vt:lpstr>Tahoma</vt:lpstr>
      <vt:lpstr>Times New Roman</vt:lpstr>
      <vt:lpstr>Office Teması</vt:lpstr>
      <vt:lpstr>             TUTUMLAR:  SOSYAL DÜNYAYI DEĞERLENDİRMEK </vt:lpstr>
      <vt:lpstr>TUTUM NEDİR?</vt:lpstr>
      <vt:lpstr>TUTUM NEDİR?</vt:lpstr>
      <vt:lpstr>KLASİK TUTUM TANIMI  (Smith, 1968)</vt:lpstr>
      <vt:lpstr>PowerPoint Sunusu</vt:lpstr>
      <vt:lpstr>TUTUMUN ÖĞELERİ</vt:lpstr>
      <vt:lpstr>PowerPoint Sunusu</vt:lpstr>
      <vt:lpstr>PowerPoint Sunusu</vt:lpstr>
      <vt:lpstr>TUTUM VE DAVRANIŞ</vt:lpstr>
      <vt:lpstr>La Piere’in Çalışması (1932)</vt:lpstr>
      <vt:lpstr>HANGİ KOŞULLARDA TUTUMLAR  DAVRANIŞI BELİRLER?</vt:lpstr>
      <vt:lpstr>PLANLANMIŞ DAVRANIŞ KURAMI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TUTUMLAR:  SOSYAL DÜNYAYI DEĞERLENDİRMEK </dc:title>
  <dc:creator>User</dc:creator>
  <cp:lastModifiedBy>User</cp:lastModifiedBy>
  <cp:revision>2</cp:revision>
  <dcterms:created xsi:type="dcterms:W3CDTF">2017-11-16T11:17:38Z</dcterms:created>
  <dcterms:modified xsi:type="dcterms:W3CDTF">2017-11-16T11:19:45Z</dcterms:modified>
</cp:coreProperties>
</file>