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5"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15-Sep-20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LEKE ÇIKARMA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0469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Marley ve Muşamba Üzerinden Leke Çıkarma</a:t>
            </a:r>
          </a:p>
          <a:p>
            <a:pPr algn="just">
              <a:lnSpc>
                <a:spcPct val="150000"/>
              </a:lnSpc>
            </a:pPr>
            <a:r>
              <a:rPr lang="tr-TR" sz="2400" dirty="0"/>
              <a:t>Asfalt ve katran lekesi: Leke benzin veya benzenle silinip kurulanır. Cilası </a:t>
            </a:r>
            <a:r>
              <a:rPr lang="tr-TR" sz="2400" dirty="0" smtClean="0"/>
              <a:t>etkileneceği </a:t>
            </a:r>
            <a:r>
              <a:rPr lang="tr-TR" sz="2400" dirty="0"/>
              <a:t>için tekrar lekenin çıkarıldığı yerin cilalanması gerekir.</a:t>
            </a:r>
          </a:p>
          <a:p>
            <a:pPr algn="just">
              <a:lnSpc>
                <a:spcPct val="150000"/>
              </a:lnSpc>
            </a:pPr>
            <a:r>
              <a:rPr lang="tr-TR" sz="2400" dirty="0" smtClean="0"/>
              <a:t>Kireç </a:t>
            </a:r>
            <a:r>
              <a:rPr lang="tr-TR" sz="2400" dirty="0"/>
              <a:t>ve plastik badana lekesi: Leke ıslak bezle silinir, çıkmazsa sürtücü ve ovucularla hafifçe ovulur. Cilası etkileneceği için tekrar lekenin çıkarıldığı yerin cilalanması gerekir</a:t>
            </a:r>
            <a:r>
              <a:rPr lang="tr-TR" sz="2400" dirty="0" smtClean="0"/>
              <a:t>.</a:t>
            </a:r>
            <a:endParaRPr lang="tr-TR" sz="2400" dirty="0"/>
          </a:p>
        </p:txBody>
      </p:sp>
    </p:spTree>
    <p:extLst>
      <p:ext uri="{BB962C8B-B14F-4D97-AF65-F5344CB8AC3E}">
        <p14:creationId xmlns:p14="http://schemas.microsoft.com/office/powerpoint/2010/main" val="881975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Marley ve Muşamba Üzerinden Leke Çıkarma</a:t>
            </a:r>
          </a:p>
          <a:p>
            <a:pPr algn="just">
              <a:lnSpc>
                <a:spcPct val="150000"/>
              </a:lnSpc>
            </a:pPr>
            <a:r>
              <a:rPr lang="tr-TR" sz="2400" dirty="0" smtClean="0"/>
              <a:t>Meyve</a:t>
            </a:r>
            <a:r>
              <a:rPr lang="tr-TR" sz="2400" dirty="0"/>
              <a:t>, meyve suyu, çay, kahve, içki lekesi: Leke ıslak bezle silinir, çıkmazsa sıvı ovucularla hafifçe ovulur. Cilası etkileneceği için tekrar lekenin çıkarıldığı yerin cilalanması gerekir.</a:t>
            </a:r>
          </a:p>
          <a:p>
            <a:pPr algn="just">
              <a:lnSpc>
                <a:spcPct val="150000"/>
              </a:lnSpc>
            </a:pPr>
            <a:r>
              <a:rPr lang="tr-TR" sz="2400" dirty="0" smtClean="0"/>
              <a:t>Mürekkep </a:t>
            </a:r>
            <a:r>
              <a:rPr lang="tr-TR" sz="2400" dirty="0"/>
              <a:t>lekesi: Islak bezle lekenin fazlası alınır. Sabunlu veya deterjanlı su ile silinir. Çıkmazsa sıvı ovucu kullanılabilir. Cilası etkileneceği için tekrar </a:t>
            </a:r>
            <a:r>
              <a:rPr lang="tr-TR" sz="2400" dirty="0" smtClean="0"/>
              <a:t>lekenin </a:t>
            </a:r>
            <a:r>
              <a:rPr lang="tr-TR" sz="2400" dirty="0"/>
              <a:t>çıkarıldığı yerin cilalanması gerekir.</a:t>
            </a:r>
          </a:p>
        </p:txBody>
      </p:sp>
    </p:spTree>
    <p:extLst>
      <p:ext uri="{BB962C8B-B14F-4D97-AF65-F5344CB8AC3E}">
        <p14:creationId xmlns:p14="http://schemas.microsoft.com/office/powerpoint/2010/main" val="745134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Duvar Kaplamaları Üzerinden Leke Çıkarma Uygulamaları</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Kireç badana: Kireç badana suya dayanıklı değildir. Sürtünme ile çıkar ve le-keleri emer. Bu nedenle üzerinde leke çıkarma işlemi uygulanmaz. Kireç </a:t>
            </a:r>
            <a:r>
              <a:rPr lang="tr-TR" sz="2400" dirty="0" smtClean="0"/>
              <a:t>badana </a:t>
            </a:r>
            <a:r>
              <a:rPr lang="tr-TR" sz="2400" dirty="0"/>
              <a:t>üzerindeki lekeler yeniden badana yapılarak kapatılır.</a:t>
            </a:r>
          </a:p>
          <a:p>
            <a:pPr algn="just">
              <a:lnSpc>
                <a:spcPct val="150000"/>
              </a:lnSpc>
            </a:pPr>
            <a:r>
              <a:rPr lang="tr-TR" sz="2400" dirty="0" smtClean="0"/>
              <a:t>Plastik </a:t>
            </a:r>
            <a:r>
              <a:rPr lang="tr-TR" sz="2400" dirty="0"/>
              <a:t>badana: Sürtünmeye karşı dayanıklı sentetik bir badanadır. Yüzey düz-gün değilse silindiğinde dalga yapar. Bu tür plastik badana duvarlar üzerinden leke çıkarmak çok başarılı sonuç vermez. Ancak alçılı düzgün yüzey üzerine yapılmış plastik badanalı temiz duvardaki yeni ve yüzeyde olan lekeler, önce kuru bir bez ile silinir, leke çıkmazsa </a:t>
            </a:r>
            <a:r>
              <a:rPr lang="tr-TR" sz="2400" dirty="0" err="1"/>
              <a:t>arap</a:t>
            </a:r>
            <a:r>
              <a:rPr lang="tr-TR" sz="2400" dirty="0"/>
              <a:t> sabunlu nemli bezle silinip kurulanır. Sabunlu su, kirli duvarlarda renk farkı yapacağı için dikkatli olunmalıdır.</a:t>
            </a:r>
          </a:p>
        </p:txBody>
      </p:sp>
    </p:spTree>
    <p:extLst>
      <p:ext uri="{BB962C8B-B14F-4D97-AF65-F5344CB8AC3E}">
        <p14:creationId xmlns:p14="http://schemas.microsoft.com/office/powerpoint/2010/main" val="183713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Duvar Kaplamaları Üzerinden Leke Çıkarma Uygulamaları</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Kâğıt Duvar Kaplamaları Üzerinden Leke Çıkarma</a:t>
            </a:r>
          </a:p>
          <a:p>
            <a:pPr algn="just">
              <a:lnSpc>
                <a:spcPct val="150000"/>
              </a:lnSpc>
            </a:pPr>
            <a:r>
              <a:rPr lang="tr-TR" sz="2400" dirty="0"/>
              <a:t>Üstü plastikle kaplanmış duvar kâğıtlarının temizlik ve bakımları kolaydır. Bu tür </a:t>
            </a:r>
            <a:r>
              <a:rPr lang="tr-TR" sz="2400" dirty="0" smtClean="0"/>
              <a:t>kâğıtlar </a:t>
            </a:r>
            <a:r>
              <a:rPr lang="tr-TR" sz="2400" dirty="0"/>
              <a:t>nemli sabunlu bezle silinerek temizlenebilir. Duvar kâğıtları üzerindeki lekeler taze iken kuru bir bezle silinerek kaba kiri alınır. Daha sonra </a:t>
            </a:r>
            <a:r>
              <a:rPr lang="tr-TR" sz="2400" dirty="0" err="1"/>
              <a:t>arap</a:t>
            </a:r>
            <a:r>
              <a:rPr lang="tr-TR" sz="2400" dirty="0"/>
              <a:t> sabunlu nemli bezle leke çok bastırılmadan silinir ve kurulanır. Plastik kaplama olmayan kâğıtlar yırtılabileceği için </a:t>
            </a:r>
            <a:r>
              <a:rPr lang="tr-TR" sz="2400" dirty="0" smtClean="0"/>
              <a:t>silinirken </a:t>
            </a:r>
            <a:r>
              <a:rPr lang="tr-TR" sz="2400" dirty="0"/>
              <a:t>dikkatli çalışılmalıdır. Kâğıt kaplamalarda eritici ve ovucular kullanılmamalıdır.</a:t>
            </a:r>
          </a:p>
        </p:txBody>
      </p:sp>
    </p:spTree>
    <p:extLst>
      <p:ext uri="{BB962C8B-B14F-4D97-AF65-F5344CB8AC3E}">
        <p14:creationId xmlns:p14="http://schemas.microsoft.com/office/powerpoint/2010/main" val="2397165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Duvar Kaplamaları Üzerinden Leke Çıkarma Uygulamaları</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Lambri ve Tahta Duvar Kaplamaları Üzerinden Leke Çıkarma</a:t>
            </a:r>
          </a:p>
          <a:p>
            <a:pPr algn="just">
              <a:lnSpc>
                <a:spcPct val="150000"/>
              </a:lnSpc>
            </a:pPr>
            <a:r>
              <a:rPr lang="tr-TR" sz="2400" dirty="0"/>
              <a:t>Lambriler mat cila ile cilalandığı için bakım ve temizliği kuru bez ile tozu alınarak </a:t>
            </a:r>
            <a:r>
              <a:rPr lang="tr-TR" sz="2400" dirty="0" smtClean="0"/>
              <a:t>yapılır</a:t>
            </a:r>
            <a:r>
              <a:rPr lang="tr-TR" sz="2400" dirty="0"/>
              <a:t>. Lekeler kuru bez ile silinir, leke çıkmazsa kuruya yakın nemli bezle silinir ve hemen kurulanır. Lambri üzerindeki lekeleri çıkarmada mobilya bakım spreyleri de kullanılır. </a:t>
            </a:r>
            <a:r>
              <a:rPr lang="tr-TR" sz="2400" dirty="0" smtClean="0"/>
              <a:t>B</a:t>
            </a:r>
            <a:r>
              <a:rPr lang="en-US" sz="2400" dirty="0" smtClean="0"/>
              <a:t>a</a:t>
            </a:r>
            <a:r>
              <a:rPr lang="tr-TR" sz="2400" dirty="0" err="1" smtClean="0"/>
              <a:t>kım</a:t>
            </a:r>
            <a:r>
              <a:rPr lang="tr-TR" sz="2400" dirty="0" smtClean="0"/>
              <a:t> </a:t>
            </a:r>
            <a:r>
              <a:rPr lang="tr-TR" sz="2400" dirty="0"/>
              <a:t>ürünleri mobilya üzerindeki kirleri, parmak izlerini ve hafif lekeleri temizler ve parlaklık kazandırır. Lambri ve tahta duvar kaplamaları üzerinden leke çıkarılırken eriticiler ve </a:t>
            </a:r>
            <a:r>
              <a:rPr lang="tr-TR" sz="2400" dirty="0" smtClean="0"/>
              <a:t>ovucular </a:t>
            </a:r>
            <a:r>
              <a:rPr lang="tr-TR" sz="2400" dirty="0"/>
              <a:t>kullanılmamalıdır.</a:t>
            </a:r>
          </a:p>
        </p:txBody>
      </p:sp>
    </p:spTree>
    <p:extLst>
      <p:ext uri="{BB962C8B-B14F-4D97-AF65-F5344CB8AC3E}">
        <p14:creationId xmlns:p14="http://schemas.microsoft.com/office/powerpoint/2010/main" val="3283887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Cam Üzerinden Leke Çıkarma Uygulamaları</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Düz cam üzerinden leke çıkarma: Cam asit ve alkalilerden etkilenmez, bakım ve temizliği kolaydır. Her tür leke deterjanlı su ile silinerek çıkar. Kireçli sular, camları matlaştırarak yüzeyde beyaz izler bırakır. Bu izler, limon suyu veya </a:t>
            </a:r>
            <a:r>
              <a:rPr lang="tr-TR" sz="2400" dirty="0" smtClean="0"/>
              <a:t>sirkeli </a:t>
            </a:r>
            <a:r>
              <a:rPr lang="tr-TR" sz="2400" dirty="0"/>
              <a:t>su ile silinerek veya yıkanarak çıkarılır. Yağlı boya lekesinin fazlası </a:t>
            </a:r>
            <a:r>
              <a:rPr lang="tr-TR" sz="2400" dirty="0" smtClean="0"/>
              <a:t>kazıyıcı </a:t>
            </a:r>
            <a:r>
              <a:rPr lang="tr-TR" sz="2400" dirty="0"/>
              <a:t>ile camı çizmeden alınır. Leke neft, terebentin esansı ve tiner ile silinir. </a:t>
            </a:r>
            <a:r>
              <a:rPr lang="tr-TR" sz="2400" dirty="0" smtClean="0"/>
              <a:t>Plastik </a:t>
            </a:r>
            <a:r>
              <a:rPr lang="tr-TR" sz="2400" dirty="0"/>
              <a:t>ve kireç badana lekesi önce nemli bir tel bezle ovulur, daha sonra ıslak bezle silinip kurulanır.</a:t>
            </a:r>
          </a:p>
        </p:txBody>
      </p:sp>
    </p:spTree>
    <p:extLst>
      <p:ext uri="{BB962C8B-B14F-4D97-AF65-F5344CB8AC3E}">
        <p14:creationId xmlns:p14="http://schemas.microsoft.com/office/powerpoint/2010/main" val="2276320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Cam Üzerinden Leke Çıkarma Uygulamaları</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Buzlu cam üzerinden leke çıkarma: Her tür leke deterjanlı su ile silinerek </a:t>
            </a:r>
            <a:r>
              <a:rPr lang="tr-TR" sz="2400" dirty="0" smtClean="0"/>
              <a:t>çıkar</a:t>
            </a:r>
            <a:r>
              <a:rPr lang="tr-TR" sz="2400" dirty="0"/>
              <a:t>. Kireçli sular camları matlaştırarak yüzeyde beyaz izler bırakır. Bu izler </a:t>
            </a:r>
            <a:r>
              <a:rPr lang="tr-TR" sz="2400" dirty="0" smtClean="0"/>
              <a:t>limon </a:t>
            </a:r>
            <a:r>
              <a:rPr lang="tr-TR" sz="2400" dirty="0"/>
              <a:t>suyu veya sirkeli su ile silinerek veya yıkanarak çıkarılır. Yağlı boya </a:t>
            </a:r>
            <a:r>
              <a:rPr lang="tr-TR" sz="2400" dirty="0" smtClean="0"/>
              <a:t>lekesinin </a:t>
            </a:r>
            <a:r>
              <a:rPr lang="tr-TR" sz="2400" dirty="0"/>
              <a:t>fazlası kazıyıcı ile cam çizilmeden alınır. Leke neft, terebentin esansı ve tiner ile silinir. Plastik ve kireç badana lekesi önce nemli bir tel bezle ovulur. Daha sonra ıslak bezle silinip kurulanır. Pürüzlü olan yüzeyi temizlemek için bez yerine fırça kullanılmalıdır.</a:t>
            </a:r>
          </a:p>
        </p:txBody>
      </p:sp>
    </p:spTree>
    <p:extLst>
      <p:ext uri="{BB962C8B-B14F-4D97-AF65-F5344CB8AC3E}">
        <p14:creationId xmlns:p14="http://schemas.microsoft.com/office/powerpoint/2010/main" val="2860928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Cam Üzerinden Leke Çıkarma Uygulamaları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Vitray cam üzerinden leke çıkarma: Vitray süslemeler üzerindeki lekeler, parçaları yıpratmadan ıslak bezle özenle silinir. Leke çıkmazsa deterjanlı ıslak bez kullanılmalıdır.</a:t>
            </a:r>
          </a:p>
          <a:p>
            <a:pPr algn="just">
              <a:lnSpc>
                <a:spcPct val="150000"/>
              </a:lnSpc>
            </a:pPr>
            <a:r>
              <a:rPr lang="tr-TR" sz="2400" dirty="0" smtClean="0"/>
              <a:t>Ayna </a:t>
            </a:r>
            <a:r>
              <a:rPr lang="tr-TR" sz="2400" dirty="0"/>
              <a:t>üzerinden leke çıkarma: Ayna üzerinden makyaj gereçleri lekesi alkol ile silinerek çıkarılır. Ayna için üretilmiş sprey temizleyiciler de </a:t>
            </a:r>
            <a:r>
              <a:rPr lang="tr-TR" sz="2400"/>
              <a:t>lekeleri </a:t>
            </a:r>
            <a:r>
              <a:rPr lang="tr-TR" sz="2400" smtClean="0"/>
              <a:t>çıkarmada </a:t>
            </a:r>
            <a:r>
              <a:rPr lang="tr-TR" sz="2400" dirty="0"/>
              <a:t>kullanılmaktadır.</a:t>
            </a:r>
          </a:p>
        </p:txBody>
      </p:sp>
    </p:spTree>
    <p:extLst>
      <p:ext uri="{BB962C8B-B14F-4D97-AF65-F5344CB8AC3E}">
        <p14:creationId xmlns:p14="http://schemas.microsoft.com/office/powerpoint/2010/main" val="1083656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r>
              <a:rPr lang="en-US" sz="4000" b="1" dirty="0"/>
              <a:t> </a:t>
            </a:r>
            <a:r>
              <a:rPr lang="en-US" sz="4000" b="1" dirty="0" err="1"/>
              <a:t>Akoğlan</a:t>
            </a:r>
            <a:r>
              <a:rPr lang="en-US" sz="4000" b="1" dirty="0"/>
              <a:t>, K., M., </a:t>
            </a:r>
            <a:r>
              <a:rPr lang="en-US" sz="4000" b="1" dirty="0" err="1"/>
              <a:t>Yıldız</a:t>
            </a:r>
            <a:r>
              <a:rPr lang="en-US" sz="4000" b="1" dirty="0"/>
              <a:t>, E., (2006). </a:t>
            </a:r>
            <a:r>
              <a:rPr lang="en-US" sz="4000" b="1" dirty="0" err="1"/>
              <a:t>Temizlik</a:t>
            </a:r>
            <a:r>
              <a:rPr lang="en-US" sz="4000" b="1" dirty="0"/>
              <a:t> </a:t>
            </a:r>
            <a:r>
              <a:rPr lang="en-US" sz="4000" b="1" dirty="0" err="1"/>
              <a:t>Ürünlerinin</a:t>
            </a:r>
            <a:r>
              <a:rPr lang="en-US" sz="4000" b="1" dirty="0"/>
              <a:t> </a:t>
            </a:r>
            <a:r>
              <a:rPr lang="en-US" sz="4000" b="1" dirty="0" err="1"/>
              <a:t>Kullanımı</a:t>
            </a:r>
            <a:r>
              <a:rPr lang="en-US" sz="4000" b="1" dirty="0"/>
              <a:t> </a:t>
            </a:r>
            <a:r>
              <a:rPr lang="en-US" sz="4000" b="1" dirty="0" err="1"/>
              <a:t>ve</a:t>
            </a:r>
            <a:r>
              <a:rPr lang="en-US" sz="4000" b="1" dirty="0"/>
              <a:t> </a:t>
            </a:r>
            <a:r>
              <a:rPr lang="en-US" sz="4000" b="1" dirty="0" err="1"/>
              <a:t>Denetimi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Akoğlan</a:t>
            </a:r>
            <a:r>
              <a:rPr lang="en-US" sz="4000" b="1" dirty="0"/>
              <a:t>, K., M., </a:t>
            </a:r>
            <a:r>
              <a:rPr lang="en-US" sz="4000" b="1" dirty="0" err="1"/>
              <a:t>Yıldız</a:t>
            </a:r>
            <a:r>
              <a:rPr lang="en-US" sz="4000" b="1" dirty="0"/>
              <a:t>, K., E., (2007). </a:t>
            </a:r>
            <a:r>
              <a:rPr lang="en-US" sz="4000" b="1" dirty="0" err="1"/>
              <a:t>Temizlik</a:t>
            </a:r>
            <a:r>
              <a:rPr lang="en-US" sz="4000" b="1" dirty="0"/>
              <a:t> </a:t>
            </a:r>
            <a:r>
              <a:rPr lang="en-US" sz="4000" b="1" dirty="0" err="1"/>
              <a:t>Hizmetleri</a:t>
            </a:r>
            <a:r>
              <a:rPr lang="en-US" sz="4000" b="1" dirty="0"/>
              <a:t> </a:t>
            </a:r>
            <a:r>
              <a:rPr lang="en-US" sz="4000" b="1" dirty="0" err="1"/>
              <a:t>İşletmeciliği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Bulduk</a:t>
            </a:r>
            <a:r>
              <a:rPr lang="en-US" sz="4000" b="1" dirty="0"/>
              <a:t>, S., (2003).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Gül</a:t>
            </a:r>
            <a:r>
              <a:rPr lang="en-US" sz="4000" b="1" dirty="0"/>
              <a:t>, </a:t>
            </a:r>
            <a:r>
              <a:rPr lang="en-US" sz="4000" b="1" dirty="0" err="1"/>
              <a:t>Esra</a:t>
            </a:r>
            <a:r>
              <a:rPr lang="en-US" sz="4000" b="1" dirty="0"/>
              <a:t>. </a:t>
            </a:r>
            <a:r>
              <a:rPr lang="en-US" sz="4000" b="1" dirty="0" err="1"/>
              <a:t>Otel</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Departmanında</a:t>
            </a:r>
            <a:r>
              <a:rPr lang="en-US" sz="4000" b="1" dirty="0"/>
              <a:t> </a:t>
            </a:r>
            <a:r>
              <a:rPr lang="en-US" sz="4000" b="1" dirty="0" err="1"/>
              <a:t>Malzeme</a:t>
            </a:r>
            <a:r>
              <a:rPr lang="en-US" sz="4000" b="1" dirty="0"/>
              <a:t> </a:t>
            </a:r>
            <a:r>
              <a:rPr lang="en-US" sz="4000" b="1" dirty="0" err="1"/>
              <a:t>Yönetim</a:t>
            </a:r>
            <a:r>
              <a:rPr lang="en-US" sz="4000" b="1" dirty="0"/>
              <a:t> </a:t>
            </a:r>
            <a:r>
              <a:rPr lang="en-US" sz="4000" b="1" dirty="0" err="1"/>
              <a:t>Sürecinin</a:t>
            </a:r>
            <a:r>
              <a:rPr lang="en-US" sz="4000" b="1" dirty="0"/>
              <a:t> </a:t>
            </a:r>
            <a:r>
              <a:rPr lang="en-US" sz="4000" b="1" dirty="0" err="1"/>
              <a:t>Yerleştirilmesine</a:t>
            </a:r>
            <a:r>
              <a:rPr lang="en-US" sz="4000" b="1" dirty="0"/>
              <a:t> </a:t>
            </a:r>
            <a:r>
              <a:rPr lang="en-US" sz="4000" b="1" dirty="0" err="1"/>
              <a:t>Yönelik</a:t>
            </a:r>
            <a:r>
              <a:rPr lang="en-US" sz="4000" b="1" dirty="0"/>
              <a:t> </a:t>
            </a:r>
            <a:r>
              <a:rPr lang="en-US" sz="4000" b="1" dirty="0" err="1"/>
              <a:t>Bir</a:t>
            </a:r>
            <a:r>
              <a:rPr lang="en-US" sz="4000" b="1" dirty="0"/>
              <a:t> </a:t>
            </a:r>
            <a:r>
              <a:rPr lang="en-US" sz="4000" b="1" dirty="0" err="1"/>
              <a:t>Uygulama</a:t>
            </a:r>
            <a:r>
              <a:rPr lang="en-US" sz="4000" b="1" dirty="0"/>
              <a:t> </a:t>
            </a:r>
            <a:r>
              <a:rPr lang="en-US" sz="4000" b="1" dirty="0" err="1"/>
              <a:t>Çalışması</a:t>
            </a:r>
            <a:r>
              <a:rPr lang="en-US" sz="4000" b="1" dirty="0"/>
              <a:t>, </a:t>
            </a:r>
            <a:r>
              <a:rPr lang="en-US" sz="4000" b="1" dirty="0" err="1"/>
              <a:t>Anadolu</a:t>
            </a:r>
            <a:r>
              <a:rPr lang="en-US" sz="4000" b="1" dirty="0"/>
              <a:t> </a:t>
            </a:r>
            <a:r>
              <a:rPr lang="en-US" sz="4000" b="1" dirty="0" err="1"/>
              <a:t>Üniversitesi</a:t>
            </a:r>
            <a:r>
              <a:rPr lang="en-US" sz="4000" b="1" dirty="0"/>
              <a:t> </a:t>
            </a:r>
            <a:r>
              <a:rPr lang="en-US" sz="4000" b="1" dirty="0" err="1"/>
              <a:t>Sosyal</a:t>
            </a:r>
            <a:r>
              <a:rPr lang="en-US" sz="4000" b="1" dirty="0"/>
              <a:t> </a:t>
            </a:r>
            <a:r>
              <a:rPr lang="en-US" sz="4000" b="1" dirty="0" err="1"/>
              <a:t>Bilimler</a:t>
            </a:r>
            <a:r>
              <a:rPr lang="en-US" sz="4000" b="1" dirty="0"/>
              <a:t> </a:t>
            </a:r>
            <a:r>
              <a:rPr lang="en-US" sz="4000" b="1" dirty="0" err="1"/>
              <a:t>Enstitüsü</a:t>
            </a:r>
            <a:r>
              <a:rPr lang="en-US" sz="4000" b="1" dirty="0"/>
              <a:t>, </a:t>
            </a:r>
            <a:r>
              <a:rPr lang="en-US" sz="4000" b="1" dirty="0" err="1"/>
              <a:t>Yayınlanmamış</a:t>
            </a:r>
            <a:r>
              <a:rPr lang="en-US" sz="4000" b="1" dirty="0"/>
              <a:t> </a:t>
            </a:r>
            <a:r>
              <a:rPr lang="en-US" sz="4000" b="1" dirty="0" err="1"/>
              <a:t>Yüksek</a:t>
            </a:r>
            <a:r>
              <a:rPr lang="en-US" sz="4000" b="1" dirty="0"/>
              <a:t> </a:t>
            </a:r>
            <a:r>
              <a:rPr lang="en-US" sz="4000" b="1" dirty="0" err="1"/>
              <a:t>Lisans</a:t>
            </a:r>
            <a:r>
              <a:rPr lang="en-US" sz="4000" b="1" dirty="0"/>
              <a:t> </a:t>
            </a:r>
            <a:r>
              <a:rPr lang="en-US" sz="4000" b="1" dirty="0" err="1"/>
              <a:t>Tezi</a:t>
            </a:r>
            <a:r>
              <a:rPr lang="en-US" sz="4000" b="1" dirty="0"/>
              <a:t>, </a:t>
            </a:r>
            <a:r>
              <a:rPr lang="en-US" sz="4000" b="1" dirty="0" err="1"/>
              <a:t>Eskişehir</a:t>
            </a:r>
            <a:r>
              <a:rPr lang="en-US" sz="4000" b="1" dirty="0"/>
              <a:t>, 2007</a:t>
            </a:r>
          </a:p>
          <a:p>
            <a:pPr algn="just">
              <a:lnSpc>
                <a:spcPct val="150000"/>
              </a:lnSpc>
            </a:pPr>
            <a:endParaRPr lang="en-US" sz="4000" b="1" dirty="0"/>
          </a:p>
        </p:txBody>
      </p:sp>
    </p:spTree>
    <p:extLst>
      <p:ext uri="{BB962C8B-B14F-4D97-AF65-F5344CB8AC3E}">
        <p14:creationId xmlns:p14="http://schemas.microsoft.com/office/powerpoint/2010/main" val="739291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endParaRPr lang="en-US" sz="4000" b="1" dirty="0"/>
          </a:p>
          <a:p>
            <a:pPr algn="just">
              <a:lnSpc>
                <a:spcPct val="150000"/>
              </a:lnSpc>
            </a:pPr>
            <a:r>
              <a:rPr lang="en-US" sz="4000" b="1" dirty="0" err="1"/>
              <a:t>Koçak</a:t>
            </a:r>
            <a:r>
              <a:rPr lang="en-US" sz="4000" b="1" dirty="0"/>
              <a:t>, N., (2007). </a:t>
            </a:r>
            <a:r>
              <a:rPr lang="en-US" sz="4000" b="1" dirty="0" err="1"/>
              <a:t>Yiyecek</a:t>
            </a:r>
            <a:r>
              <a:rPr lang="en-US" sz="4000" b="1" dirty="0"/>
              <a:t> </a:t>
            </a:r>
            <a:r>
              <a:rPr lang="en-US" sz="4000" b="1" dirty="0" err="1"/>
              <a:t>ve</a:t>
            </a:r>
            <a:r>
              <a:rPr lang="en-US" sz="4000" b="1" dirty="0"/>
              <a:t> </a:t>
            </a:r>
            <a:r>
              <a:rPr lang="en-US" sz="4000" b="1" dirty="0" err="1"/>
              <a:t>İçecek</a:t>
            </a:r>
            <a:r>
              <a:rPr lang="en-US" sz="4000" b="1" dirty="0"/>
              <a:t> </a:t>
            </a:r>
            <a:r>
              <a:rPr lang="en-US" sz="4000" b="1" dirty="0" err="1"/>
              <a:t>İşletmelerinde</a:t>
            </a:r>
            <a:r>
              <a:rPr lang="en-US" sz="4000" b="1" dirty="0"/>
              <a:t>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smtClean="0"/>
              <a:t>Yayıncılık</a:t>
            </a:r>
            <a:endParaRPr lang="en-US" sz="4000" b="1" dirty="0" smtClean="0"/>
          </a:p>
          <a:p>
            <a:pPr algn="just">
              <a:lnSpc>
                <a:spcPct val="150000"/>
              </a:lnSpc>
            </a:pPr>
            <a:endParaRPr lang="en-US" sz="4000" b="1" dirty="0"/>
          </a:p>
          <a:p>
            <a:pPr algn="just">
              <a:lnSpc>
                <a:spcPct val="150000"/>
              </a:lnSpc>
            </a:pPr>
            <a:r>
              <a:rPr lang="en-US" sz="4000" b="1" dirty="0" err="1" smtClean="0"/>
              <a:t>megep</a:t>
            </a:r>
            <a:endParaRPr lang="en-US" sz="4000" b="1" dirty="0"/>
          </a:p>
          <a:p>
            <a:pPr algn="just">
              <a:lnSpc>
                <a:spcPct val="150000"/>
              </a:lnSpc>
            </a:pPr>
            <a:endParaRPr lang="en-US" sz="4000" b="1" dirty="0"/>
          </a:p>
          <a:p>
            <a:pPr algn="just">
              <a:lnSpc>
                <a:spcPct val="150000"/>
              </a:lnSpc>
            </a:pPr>
            <a:r>
              <a:rPr lang="en-US" sz="4000" b="1" dirty="0" err="1"/>
              <a:t>Seymen</a:t>
            </a:r>
            <a:r>
              <a:rPr lang="en-US" sz="4000" b="1" dirty="0"/>
              <a:t>, O., A., (2004). </a:t>
            </a:r>
            <a:r>
              <a:rPr lang="en-US" sz="4000" b="1" dirty="0" err="1"/>
              <a:t>Konaklama</a:t>
            </a:r>
            <a:r>
              <a:rPr lang="en-US" sz="4000" b="1" dirty="0"/>
              <a:t> </a:t>
            </a:r>
            <a:r>
              <a:rPr lang="en-US" sz="4000" b="1" dirty="0" err="1"/>
              <a:t>İşletmelerinde</a:t>
            </a:r>
            <a:r>
              <a:rPr lang="en-US" sz="4000" b="1" dirty="0"/>
              <a:t> </a:t>
            </a:r>
            <a:r>
              <a:rPr lang="en-US" sz="4000" b="1" dirty="0" err="1"/>
              <a:t>Çağdaş</a:t>
            </a:r>
            <a:r>
              <a:rPr lang="en-US" sz="4000" b="1" dirty="0"/>
              <a:t> Kat </a:t>
            </a:r>
            <a:r>
              <a:rPr lang="en-US" sz="4000" b="1" dirty="0" err="1"/>
              <a:t>Hizmetleri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Sezgin</a:t>
            </a:r>
            <a:r>
              <a:rPr lang="en-US" sz="4000" b="1" dirty="0"/>
              <a:t>, O., S., (2000). </a:t>
            </a:r>
            <a:r>
              <a:rPr lang="en-US" sz="4000" b="1" dirty="0" err="1"/>
              <a:t>Konaklama</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Yönetimi</a:t>
            </a:r>
            <a:r>
              <a:rPr lang="en-US" sz="4000" b="1" dirty="0"/>
              <a:t>. Ankara: </a:t>
            </a:r>
            <a:r>
              <a:rPr lang="en-US" sz="4000" b="1" dirty="0" err="1"/>
              <a:t>Gazi</a:t>
            </a:r>
            <a:r>
              <a:rPr lang="en-US" sz="4000" b="1" dirty="0"/>
              <a:t> </a:t>
            </a:r>
            <a:r>
              <a:rPr lang="en-US" sz="4000" b="1" dirty="0" err="1"/>
              <a:t>Yayınevi</a:t>
            </a:r>
            <a:endParaRPr lang="en-US" sz="4000" b="1" dirty="0"/>
          </a:p>
        </p:txBody>
      </p:sp>
    </p:spTree>
    <p:extLst>
      <p:ext uri="{BB962C8B-B14F-4D97-AF65-F5344CB8AC3E}">
        <p14:creationId xmlns:p14="http://schemas.microsoft.com/office/powerpoint/2010/main" val="736279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2400" dirty="0"/>
              <a:t>Cilasız tahtadan çeşitli lekelerin çıkartılması</a:t>
            </a:r>
          </a:p>
          <a:p>
            <a:pPr algn="just">
              <a:lnSpc>
                <a:spcPct val="150000"/>
              </a:lnSpc>
            </a:pPr>
            <a:r>
              <a:rPr lang="tr-TR" sz="2400" dirty="0" smtClean="0"/>
              <a:t>Yağ </a:t>
            </a:r>
            <a:r>
              <a:rPr lang="tr-TR" sz="2400" dirty="0"/>
              <a:t>ve yemek lekesi: Sıcak sabunlu ve deterjanlı su ile silinerek veya </a:t>
            </a:r>
            <a:r>
              <a:rPr lang="tr-TR" sz="2400" dirty="0" smtClean="0"/>
              <a:t>fırçalanarak </a:t>
            </a:r>
            <a:r>
              <a:rPr lang="tr-TR" sz="2400" dirty="0"/>
              <a:t>çıkarılır.</a:t>
            </a:r>
          </a:p>
          <a:p>
            <a:pPr algn="just">
              <a:lnSpc>
                <a:spcPct val="150000"/>
              </a:lnSpc>
            </a:pPr>
            <a:r>
              <a:rPr lang="tr-TR" sz="2400" dirty="0" smtClean="0"/>
              <a:t>Yağlı </a:t>
            </a:r>
            <a:r>
              <a:rPr lang="tr-TR" sz="2400" dirty="0"/>
              <a:t>boya lekesi: Terebentin esansı, tiner veya neft ile silinerek çıkarılır.</a:t>
            </a:r>
          </a:p>
          <a:p>
            <a:pPr algn="just">
              <a:lnSpc>
                <a:spcPct val="150000"/>
              </a:lnSpc>
            </a:pPr>
            <a:r>
              <a:rPr lang="tr-TR" sz="2400" dirty="0" smtClean="0"/>
              <a:t>Asfalt </a:t>
            </a:r>
            <a:r>
              <a:rPr lang="tr-TR" sz="2400" dirty="0"/>
              <a:t>ve katran lekesi: Benzin, benzen veya karbon </a:t>
            </a:r>
            <a:r>
              <a:rPr lang="tr-TR" sz="2400" dirty="0" err="1"/>
              <a:t>tetraklorür</a:t>
            </a:r>
            <a:r>
              <a:rPr lang="tr-TR" sz="2400" dirty="0"/>
              <a:t> ile </a:t>
            </a:r>
            <a:r>
              <a:rPr lang="tr-TR" sz="2400" dirty="0" smtClean="0"/>
              <a:t>siline</a:t>
            </a:r>
            <a:r>
              <a:rPr lang="en-US" sz="2400" dirty="0" smtClean="0"/>
              <a:t>r</a:t>
            </a:r>
            <a:r>
              <a:rPr lang="tr-TR" sz="2400" dirty="0" smtClean="0"/>
              <a:t>ek </a:t>
            </a:r>
            <a:r>
              <a:rPr lang="tr-TR" sz="2400" dirty="0"/>
              <a:t>çıkarılır.</a:t>
            </a:r>
          </a:p>
          <a:p>
            <a:pPr algn="just">
              <a:lnSpc>
                <a:spcPct val="150000"/>
              </a:lnSpc>
            </a:pPr>
            <a:r>
              <a:rPr lang="tr-TR" sz="2400" dirty="0" smtClean="0"/>
              <a:t>Kireç </a:t>
            </a:r>
            <a:r>
              <a:rPr lang="tr-TR" sz="2400" dirty="0"/>
              <a:t>ve plastik badana lekesi: Su veya sabunlu su ile fırçalanıp çıkarılır.</a:t>
            </a:r>
          </a:p>
        </p:txBody>
      </p:sp>
    </p:spTree>
    <p:extLst>
      <p:ext uri="{BB962C8B-B14F-4D97-AF65-F5344CB8AC3E}">
        <p14:creationId xmlns:p14="http://schemas.microsoft.com/office/powerpoint/2010/main" val="364729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2400" dirty="0"/>
              <a:t>Cilasız tahtadan çeşitli lekelerin çıkartılması</a:t>
            </a:r>
          </a:p>
          <a:p>
            <a:pPr algn="just">
              <a:lnSpc>
                <a:spcPct val="150000"/>
              </a:lnSpc>
            </a:pPr>
            <a:r>
              <a:rPr lang="tr-TR" sz="2400" dirty="0"/>
              <a:t>Meyve, meyve suyu, çay, kahve, içki lekesi: Islak bezle silinerek kaba </a:t>
            </a:r>
            <a:r>
              <a:rPr lang="tr-TR" sz="2400" dirty="0" smtClean="0"/>
              <a:t>kiri </a:t>
            </a:r>
            <a:r>
              <a:rPr lang="tr-TR" sz="2400" dirty="0"/>
              <a:t>alınır. Sıcak sabunlu su ile fırçalanır. Renk lekesi kalırsa sulandırılmış çamaşır suyu ile fırçalanarak durulanır.</a:t>
            </a:r>
          </a:p>
          <a:p>
            <a:pPr algn="just">
              <a:lnSpc>
                <a:spcPct val="150000"/>
              </a:lnSpc>
            </a:pPr>
            <a:r>
              <a:rPr lang="tr-TR" sz="2400" dirty="0" smtClean="0"/>
              <a:t>Mürekkep </a:t>
            </a:r>
            <a:r>
              <a:rPr lang="tr-TR" sz="2400" dirty="0"/>
              <a:t>lekesi: Islak bezle silinerek kaba kiri alınır. Sıcak sabunlu su ile fırçalanır. Renk lekesi kalırsa sulandırılmış çamaşır suyu ile </a:t>
            </a:r>
            <a:r>
              <a:rPr lang="tr-TR" sz="2400" dirty="0" smtClean="0"/>
              <a:t>fırçalanarak </a:t>
            </a:r>
            <a:r>
              <a:rPr lang="tr-TR" sz="2400" dirty="0"/>
              <a:t>durulanır.</a:t>
            </a:r>
          </a:p>
        </p:txBody>
      </p:sp>
    </p:spTree>
    <p:extLst>
      <p:ext uri="{BB962C8B-B14F-4D97-AF65-F5344CB8AC3E}">
        <p14:creationId xmlns:p14="http://schemas.microsoft.com/office/powerpoint/2010/main" val="159724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Cilalı tahtadan çeşitli lekelerin çıkartılması</a:t>
            </a:r>
          </a:p>
          <a:p>
            <a:pPr algn="just">
              <a:lnSpc>
                <a:spcPct val="150000"/>
              </a:lnSpc>
            </a:pPr>
            <a:r>
              <a:rPr lang="tr-TR" sz="2400" dirty="0"/>
              <a:t>Cam cilalı tahta ve parke üzerinde leke dokuya işlemez, yüzeyde kalır. Yüzeydeki her tür leke ıslak bez veya </a:t>
            </a:r>
            <a:r>
              <a:rPr lang="tr-TR" sz="2400" dirty="0" err="1"/>
              <a:t>arap</a:t>
            </a:r>
            <a:r>
              <a:rPr lang="tr-TR" sz="2400" dirty="0"/>
              <a:t> sabunu ile silinip yumuşak bir bezle hemen kurulanarak çıkarılır. Cam cilalı parke ve tahtaların bakım ve temizliğinde hiçbir zaman kimyasal maddeler </a:t>
            </a:r>
            <a:r>
              <a:rPr lang="tr-TR" sz="2400" dirty="0" smtClean="0"/>
              <a:t>kullanılmamalıdır</a:t>
            </a:r>
            <a:r>
              <a:rPr lang="tr-TR" sz="2400" dirty="0"/>
              <a:t>.</a:t>
            </a:r>
          </a:p>
        </p:txBody>
      </p:sp>
    </p:spTree>
    <p:extLst>
      <p:ext uri="{BB962C8B-B14F-4D97-AF65-F5344CB8AC3E}">
        <p14:creationId xmlns:p14="http://schemas.microsoft.com/office/powerpoint/2010/main" val="144658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Sert Zeminler Üzerinden Leke Çıkarma</a:t>
            </a:r>
          </a:p>
          <a:p>
            <a:pPr algn="just">
              <a:lnSpc>
                <a:spcPct val="150000"/>
              </a:lnSpc>
            </a:pPr>
            <a:r>
              <a:rPr lang="tr-TR" sz="2400" dirty="0"/>
              <a:t>Taş döşemeler ve diğer sert yüzeyler, üzerine dökülen maddeleri emmedikleri için oluşan lekeler kolay çıkarılır.</a:t>
            </a:r>
          </a:p>
          <a:p>
            <a:pPr algn="just">
              <a:lnSpc>
                <a:spcPct val="150000"/>
              </a:lnSpc>
            </a:pPr>
            <a:r>
              <a:rPr lang="tr-TR" sz="2400" dirty="0" smtClean="0"/>
              <a:t>Yağ </a:t>
            </a:r>
            <a:r>
              <a:rPr lang="tr-TR" sz="2400" dirty="0"/>
              <a:t>ve yemek lekesi: Her tür taş döşemeden sıcak sabunlu veya deterjanlı su ile silinerek çıkarılır.</a:t>
            </a:r>
          </a:p>
          <a:p>
            <a:pPr algn="just">
              <a:lnSpc>
                <a:spcPct val="150000"/>
              </a:lnSpc>
            </a:pPr>
            <a:r>
              <a:rPr lang="tr-TR" sz="2400" dirty="0" smtClean="0"/>
              <a:t>Yağlı </a:t>
            </a:r>
            <a:r>
              <a:rPr lang="tr-TR" sz="2400" dirty="0"/>
              <a:t>boya lekesi: Taş döşemelerden terebentin esansı, neft veya tiner ile </a:t>
            </a:r>
            <a:r>
              <a:rPr lang="tr-TR" sz="2400" dirty="0" smtClean="0"/>
              <a:t>silinerek </a:t>
            </a:r>
            <a:r>
              <a:rPr lang="tr-TR" sz="2400" dirty="0"/>
              <a:t>çıkarılır.</a:t>
            </a:r>
          </a:p>
          <a:p>
            <a:pPr algn="just">
              <a:lnSpc>
                <a:spcPct val="150000"/>
              </a:lnSpc>
            </a:pPr>
            <a:r>
              <a:rPr lang="tr-TR" sz="2400" dirty="0" smtClean="0"/>
              <a:t>Asfalt </a:t>
            </a:r>
            <a:r>
              <a:rPr lang="tr-TR" sz="2400" dirty="0"/>
              <a:t>ve katran lekesi: Benzin, benzen veya karbon </a:t>
            </a:r>
            <a:r>
              <a:rPr lang="tr-TR" sz="2400" dirty="0" err="1"/>
              <a:t>tetraklorür</a:t>
            </a:r>
            <a:r>
              <a:rPr lang="tr-TR" sz="2400" dirty="0"/>
              <a:t> ile silinerek çıkarılır.</a:t>
            </a:r>
          </a:p>
        </p:txBody>
      </p:sp>
    </p:spTree>
    <p:extLst>
      <p:ext uri="{BB962C8B-B14F-4D97-AF65-F5344CB8AC3E}">
        <p14:creationId xmlns:p14="http://schemas.microsoft.com/office/powerpoint/2010/main" val="3469095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85000" lnSpcReduction="20000"/>
          </a:bodyPr>
          <a:lstStyle/>
          <a:p>
            <a:pPr algn="just">
              <a:lnSpc>
                <a:spcPct val="150000"/>
              </a:lnSpc>
            </a:pPr>
            <a:r>
              <a:rPr lang="tr-TR" sz="2400" dirty="0"/>
              <a:t>Halı, Kilim, </a:t>
            </a:r>
            <a:r>
              <a:rPr lang="tr-TR" sz="2400" dirty="0" err="1"/>
              <a:t>Halıfleks</a:t>
            </a:r>
            <a:r>
              <a:rPr lang="tr-TR" sz="2400" dirty="0"/>
              <a:t> Üzerinden Leke Çıkarma</a:t>
            </a:r>
          </a:p>
          <a:p>
            <a:pPr algn="just">
              <a:lnSpc>
                <a:spcPct val="150000"/>
              </a:lnSpc>
            </a:pPr>
            <a:r>
              <a:rPr lang="tr-TR" sz="2400" dirty="0"/>
              <a:t>Halı türü yumuşak yer döşemeleri kullanıldığı ortama sıcak, sakin ve zengin bir etki kazandırır.</a:t>
            </a:r>
          </a:p>
          <a:p>
            <a:pPr algn="just">
              <a:lnSpc>
                <a:spcPct val="150000"/>
              </a:lnSpc>
            </a:pPr>
            <a:r>
              <a:rPr lang="tr-TR" sz="2400" dirty="0" smtClean="0"/>
              <a:t>Yağ </a:t>
            </a:r>
            <a:r>
              <a:rPr lang="tr-TR" sz="2400" dirty="0"/>
              <a:t>ve yemek lekesi: Halı şampuanı veya </a:t>
            </a:r>
            <a:r>
              <a:rPr lang="tr-TR" sz="2400" dirty="0" err="1"/>
              <a:t>arap</a:t>
            </a:r>
            <a:r>
              <a:rPr lang="tr-TR" sz="2400" dirty="0"/>
              <a:t> sabunlu su ile leke silinir, ıslak bezle sabunu alınıp kurulanır. Hazır leke çıkarıcılar da kullanılabilir.</a:t>
            </a:r>
          </a:p>
          <a:p>
            <a:pPr algn="just">
              <a:lnSpc>
                <a:spcPct val="150000"/>
              </a:lnSpc>
            </a:pPr>
            <a:r>
              <a:rPr lang="tr-TR" sz="2400" dirty="0" smtClean="0"/>
              <a:t>Yağlı </a:t>
            </a:r>
            <a:r>
              <a:rPr lang="tr-TR" sz="2400" dirty="0"/>
              <a:t>boya lekesi: Yağlı boya lekesi tiner, terebentin esansı veya neft ile </a:t>
            </a:r>
            <a:r>
              <a:rPr lang="tr-TR" sz="2400" dirty="0" smtClean="0"/>
              <a:t>silinerek </a:t>
            </a:r>
            <a:r>
              <a:rPr lang="tr-TR" sz="2400" dirty="0"/>
              <a:t>çıkarılır.</a:t>
            </a:r>
          </a:p>
        </p:txBody>
      </p:sp>
    </p:spTree>
    <p:extLst>
      <p:ext uri="{BB962C8B-B14F-4D97-AF65-F5344CB8AC3E}">
        <p14:creationId xmlns:p14="http://schemas.microsoft.com/office/powerpoint/2010/main" val="1013178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a:t>Halı, Kilim, </a:t>
            </a:r>
            <a:r>
              <a:rPr lang="tr-TR" sz="2400" dirty="0" err="1"/>
              <a:t>Halıfleks</a:t>
            </a:r>
            <a:r>
              <a:rPr lang="tr-TR" sz="2400" dirty="0"/>
              <a:t> Üzerinden Leke Çıkarma</a:t>
            </a:r>
          </a:p>
          <a:p>
            <a:pPr algn="just">
              <a:lnSpc>
                <a:spcPct val="150000"/>
              </a:lnSpc>
            </a:pPr>
            <a:r>
              <a:rPr lang="tr-TR" sz="2400" dirty="0"/>
              <a:t>Asfalt ve katran lekesi: Asfalt ve katran lekesi benzin, benzen veya karbon </a:t>
            </a:r>
            <a:r>
              <a:rPr lang="tr-TR" sz="2400" dirty="0" err="1"/>
              <a:t>tetraklorür</a:t>
            </a:r>
            <a:r>
              <a:rPr lang="tr-TR" sz="2400" dirty="0"/>
              <a:t> ile silinerek çıkarılır.</a:t>
            </a:r>
          </a:p>
          <a:p>
            <a:pPr algn="just">
              <a:lnSpc>
                <a:spcPct val="150000"/>
              </a:lnSpc>
            </a:pPr>
            <a:r>
              <a:rPr lang="tr-TR" sz="2400" dirty="0" smtClean="0"/>
              <a:t>Kireç </a:t>
            </a:r>
            <a:r>
              <a:rPr lang="tr-TR" sz="2400" dirty="0"/>
              <a:t>ve plastik badana lekesi: Kireç ve plastik badana lekesinin fazlası kuru bir bez ile alınarak ıslak bezle silinir. Leke çıkmazsa yüzey </a:t>
            </a:r>
            <a:r>
              <a:rPr lang="tr-TR" sz="2400" dirty="0" err="1"/>
              <a:t>arap</a:t>
            </a:r>
            <a:r>
              <a:rPr lang="tr-TR" sz="2400" dirty="0"/>
              <a:t> sabunlu su ile silinir</a:t>
            </a:r>
            <a:r>
              <a:rPr lang="tr-TR" sz="2400" dirty="0" smtClean="0"/>
              <a:t>.</a:t>
            </a:r>
            <a:endParaRPr lang="tr-TR" sz="2400" dirty="0"/>
          </a:p>
        </p:txBody>
      </p:sp>
    </p:spTree>
    <p:extLst>
      <p:ext uri="{BB962C8B-B14F-4D97-AF65-F5344CB8AC3E}">
        <p14:creationId xmlns:p14="http://schemas.microsoft.com/office/powerpoint/2010/main" val="330569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Halı, Kilim, </a:t>
            </a:r>
            <a:r>
              <a:rPr lang="tr-TR" sz="2400" dirty="0" err="1"/>
              <a:t>Halıfleks</a:t>
            </a:r>
            <a:r>
              <a:rPr lang="tr-TR" sz="2400" dirty="0"/>
              <a:t> Üzerinden Leke Çıkarma</a:t>
            </a:r>
          </a:p>
          <a:p>
            <a:pPr algn="just">
              <a:lnSpc>
                <a:spcPct val="150000"/>
              </a:lnSpc>
            </a:pPr>
            <a:r>
              <a:rPr lang="tr-TR" sz="2400" dirty="0" smtClean="0"/>
              <a:t>Meyve</a:t>
            </a:r>
            <a:r>
              <a:rPr lang="tr-TR" sz="2400" dirty="0"/>
              <a:t>, meyve suyu, çay, kahve, içki lekesi: Meyve, meyve suyu, çay, kahve, içki lekeleri anında bol su ile tamponlanarak silinir. Leke çıkmazsa sabunlu su veya deterjanlı su ile tekrar silinip durulanır ve kurulanır. Halılarda renk açıcı maddeler hiçbir zaman kullanılmamalıdır</a:t>
            </a:r>
            <a:r>
              <a:rPr lang="tr-TR" sz="2400" dirty="0" smtClean="0"/>
              <a:t>.</a:t>
            </a:r>
            <a:endParaRPr lang="en-US" sz="2400" dirty="0" smtClean="0"/>
          </a:p>
          <a:p>
            <a:pPr algn="just">
              <a:lnSpc>
                <a:spcPct val="150000"/>
              </a:lnSpc>
            </a:pPr>
            <a:r>
              <a:rPr lang="tr-TR" sz="2400" dirty="0"/>
              <a:t>Mürekkep lekesi: Leke kurumadan lekeli yerin altına bir küvet yerleştirilir ve lekenin üstünden çaydanlıkla soğuk su dökülerek mürekkebin boyası </a:t>
            </a:r>
            <a:r>
              <a:rPr lang="tr-TR" sz="2400" dirty="0" smtClean="0"/>
              <a:t>akıtılır.</a:t>
            </a:r>
            <a:r>
              <a:rPr lang="en-US" sz="2400" dirty="0" smtClean="0"/>
              <a:t> </a:t>
            </a:r>
            <a:r>
              <a:rPr lang="tr-TR" sz="2400" dirty="0" smtClean="0"/>
              <a:t>Daha </a:t>
            </a:r>
            <a:r>
              <a:rPr lang="tr-TR" sz="2400" dirty="0"/>
              <a:t>sonra </a:t>
            </a:r>
            <a:r>
              <a:rPr lang="tr-TR" sz="2400" dirty="0" err="1"/>
              <a:t>arap</a:t>
            </a:r>
            <a:r>
              <a:rPr lang="tr-TR" sz="2400" dirty="0"/>
              <a:t> sabunlu veya deterjanlı su ile silinir, durulanır ve kurulanır. Lekenin çıkarılmasında hazır leke çıkarıcılardan da yararlanılabilir.</a:t>
            </a:r>
          </a:p>
        </p:txBody>
      </p:sp>
    </p:spTree>
    <p:extLst>
      <p:ext uri="{BB962C8B-B14F-4D97-AF65-F5344CB8AC3E}">
        <p14:creationId xmlns:p14="http://schemas.microsoft.com/office/powerpoint/2010/main" val="3570892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Yer Döşemeleri Üzerinden Leke Çıkarma Uygulamaları</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Marley ve Muşamba Üzerinden Leke Çıkarma</a:t>
            </a:r>
          </a:p>
          <a:p>
            <a:pPr algn="just">
              <a:lnSpc>
                <a:spcPct val="150000"/>
              </a:lnSpc>
            </a:pPr>
            <a:r>
              <a:rPr lang="tr-TR" sz="2400" dirty="0"/>
              <a:t>Bu yer döşemeleri sulandırılmış asit ve alkalilere dayanıklıdır.</a:t>
            </a:r>
          </a:p>
          <a:p>
            <a:pPr algn="just">
              <a:lnSpc>
                <a:spcPct val="150000"/>
              </a:lnSpc>
            </a:pPr>
            <a:r>
              <a:rPr lang="tr-TR" sz="2400" dirty="0" smtClean="0"/>
              <a:t>Yağ </a:t>
            </a:r>
            <a:r>
              <a:rPr lang="tr-TR" sz="2400" dirty="0"/>
              <a:t>ve yemek lekesi: Leke sabunlu veya deterjanlı su ile silinerek çıkarılır. </a:t>
            </a:r>
            <a:r>
              <a:rPr lang="tr-TR" sz="2400" dirty="0" smtClean="0"/>
              <a:t>Cilası </a:t>
            </a:r>
            <a:r>
              <a:rPr lang="tr-TR" sz="2400" dirty="0"/>
              <a:t>etkileneceği için tekrar lekenin çıkarıldığı yerin cilalanması gerekir.</a:t>
            </a:r>
          </a:p>
          <a:p>
            <a:pPr algn="just">
              <a:lnSpc>
                <a:spcPct val="150000"/>
              </a:lnSpc>
            </a:pPr>
            <a:r>
              <a:rPr lang="tr-TR" sz="2400" dirty="0" smtClean="0"/>
              <a:t>Yağlı </a:t>
            </a:r>
            <a:r>
              <a:rPr lang="tr-TR" sz="2400" dirty="0"/>
              <a:t>boya lekesi: Leke tinerle silinip kurulanarak çıkarılır. Cilası etkileneceği için tekrar lekenin çıkarıldığı yerin cilalanması gerekir.</a:t>
            </a:r>
          </a:p>
        </p:txBody>
      </p:sp>
    </p:spTree>
    <p:extLst>
      <p:ext uri="{BB962C8B-B14F-4D97-AF65-F5344CB8AC3E}">
        <p14:creationId xmlns:p14="http://schemas.microsoft.com/office/powerpoint/2010/main" val="363333809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1401</Words>
  <Application>Microsoft Office PowerPoint</Application>
  <PresentationFormat>Geniş ekran</PresentationFormat>
  <Paragraphs>79</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Century Gothic</vt:lpstr>
      <vt:lpstr>Wingdings 3</vt:lpstr>
      <vt:lpstr>Duman</vt:lpstr>
      <vt:lpstr>LEKE ÇIKARMA</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Yer Döşemeleri Üzerinden Leke Çıkarma Uygulamaları</vt:lpstr>
      <vt:lpstr>Duvar Kaplamaları Üzerinden Leke Çıkarma Uygulamaları</vt:lpstr>
      <vt:lpstr>Duvar Kaplamaları Üzerinden Leke Çıkarma Uygulamaları</vt:lpstr>
      <vt:lpstr>Duvar Kaplamaları Üzerinden Leke Çıkarma Uygulamaları</vt:lpstr>
      <vt:lpstr>Cam Üzerinden Leke Çıkarma Uygulamaları</vt:lpstr>
      <vt:lpstr>Cam Üzerinden Leke Çıkarma Uygulamaları</vt:lpstr>
      <vt:lpstr>Cam Üzerinden Leke Çıkarma Uygulamaları</vt:lpstr>
      <vt:lpstr>KAYNAK</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LEKE ÇIKARMA</dc:title>
  <dc:creator>Sinan</dc:creator>
  <cp:lastModifiedBy>Sinan</cp:lastModifiedBy>
  <cp:revision>52</cp:revision>
  <dcterms:created xsi:type="dcterms:W3CDTF">2020-06-14T16:29:00Z</dcterms:created>
  <dcterms:modified xsi:type="dcterms:W3CDTF">2020-09-15T18:17:59Z</dcterms:modified>
</cp:coreProperties>
</file>