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61" r:id="rId5"/>
    <p:sldId id="259" r:id="rId6"/>
    <p:sldId id="260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167F53-41B8-45B4-B267-72CF28803377}" type="datetimeFigureOut">
              <a:rPr lang="tr-TR" smtClean="0"/>
              <a:t>12.02.2021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B4FB42-F515-406D-9003-796F73B112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05239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4BF38E-6AC5-4E67-A44F-1B963DD4CBA2}" type="slidenum">
              <a:rPr lang="tr-TR" altLang="tr-TR"/>
              <a:pPr/>
              <a:t>4</a:t>
            </a:fld>
            <a:endParaRPr lang="tr-TR" altLang="tr-TR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265913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12.02.2021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12.02.2021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12.02.2021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12.02.2021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12.02.2021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12.02.2021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12.02.2021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12.02.2021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12.02.2021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12.02.2021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12.02.2021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12.02.2021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Mühendislikte Çizim Tekniği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1/2 . hafta</a:t>
            </a:r>
          </a:p>
          <a:p>
            <a:r>
              <a:rPr lang="tr-TR" dirty="0" err="1"/>
              <a:t>Doç.Dr</a:t>
            </a:r>
            <a:r>
              <a:rPr lang="tr-TR" dirty="0"/>
              <a:t>. Havva Eylem POLAT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88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Ders Haftalık Programı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tr-TR" b="1" dirty="0"/>
              <a:t>1. hafta</a:t>
            </a:r>
            <a:r>
              <a:rPr lang="tr-TR" dirty="0"/>
              <a:t>	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Resim</a:t>
            </a:r>
            <a:r>
              <a:rPr lang="en-US" dirty="0"/>
              <a:t> </a:t>
            </a:r>
            <a:r>
              <a:rPr lang="en-US" dirty="0" err="1"/>
              <a:t>bilgilerinin</a:t>
            </a:r>
            <a:r>
              <a:rPr lang="en-US" dirty="0"/>
              <a:t> </a:t>
            </a:r>
            <a:r>
              <a:rPr lang="en-US" dirty="0" err="1"/>
              <a:t>özetlenmesi</a:t>
            </a:r>
            <a:r>
              <a:rPr lang="en-US" dirty="0"/>
              <a:t> (</a:t>
            </a:r>
            <a:r>
              <a:rPr lang="en-US" dirty="0" err="1"/>
              <a:t>tekrarı</a:t>
            </a:r>
            <a:r>
              <a:rPr lang="en-US" dirty="0"/>
              <a:t>), </a:t>
            </a:r>
            <a:r>
              <a:rPr lang="en-US" dirty="0" err="1"/>
              <a:t>İnşaat</a:t>
            </a:r>
            <a:r>
              <a:rPr lang="en-US" dirty="0"/>
              <a:t> </a:t>
            </a:r>
            <a:r>
              <a:rPr lang="en-US" dirty="0" err="1"/>
              <a:t>çizim</a:t>
            </a:r>
            <a:r>
              <a:rPr lang="en-US" dirty="0"/>
              <a:t> </a:t>
            </a:r>
            <a:r>
              <a:rPr lang="en-US" dirty="0" err="1"/>
              <a:t>tekniği</a:t>
            </a:r>
            <a:r>
              <a:rPr lang="en-US" dirty="0"/>
              <a:t> </a:t>
            </a:r>
            <a:r>
              <a:rPr lang="en-US" dirty="0" err="1"/>
              <a:t>ilkeleri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tr-TR" dirty="0"/>
              <a:t>		</a:t>
            </a:r>
            <a:r>
              <a:rPr lang="en-US" dirty="0" err="1"/>
              <a:t>güncel</a:t>
            </a:r>
            <a:r>
              <a:rPr lang="en-US" dirty="0"/>
              <a:t> </a:t>
            </a:r>
            <a:r>
              <a:rPr lang="en-US" dirty="0" err="1"/>
              <a:t>bilgisayar</a:t>
            </a:r>
            <a:r>
              <a:rPr lang="en-US" dirty="0"/>
              <a:t> </a:t>
            </a:r>
            <a:r>
              <a:rPr lang="en-US" dirty="0" err="1"/>
              <a:t>paket</a:t>
            </a:r>
            <a:r>
              <a:rPr lang="en-US" dirty="0"/>
              <a:t> </a:t>
            </a:r>
            <a:r>
              <a:rPr lang="en-US" dirty="0" err="1"/>
              <a:t>programlarının</a:t>
            </a:r>
            <a:r>
              <a:rPr lang="en-US" dirty="0"/>
              <a:t> </a:t>
            </a:r>
            <a:r>
              <a:rPr lang="en-US" dirty="0" err="1"/>
              <a:t>tanıtımı</a:t>
            </a:r>
            <a:r>
              <a:rPr lang="en-US" dirty="0"/>
              <a:t> </a:t>
            </a:r>
            <a:endParaRPr lang="tr-TR" dirty="0"/>
          </a:p>
          <a:p>
            <a:pPr marL="0" indent="0">
              <a:buNone/>
            </a:pPr>
            <a:r>
              <a:rPr lang="tr-TR" b="1" dirty="0"/>
              <a:t>2. hafta</a:t>
            </a:r>
            <a:r>
              <a:rPr lang="tr-TR" dirty="0"/>
              <a:t>	</a:t>
            </a:r>
            <a:r>
              <a:rPr lang="en-US" dirty="0" err="1"/>
              <a:t>Mühendislik</a:t>
            </a:r>
            <a:r>
              <a:rPr lang="en-US" dirty="0"/>
              <a:t> </a:t>
            </a:r>
            <a:r>
              <a:rPr lang="en-US" dirty="0" err="1"/>
              <a:t>çizimine</a:t>
            </a:r>
            <a:r>
              <a:rPr lang="en-US" dirty="0"/>
              <a:t> </a:t>
            </a:r>
            <a:r>
              <a:rPr lang="en-US" dirty="0" err="1"/>
              <a:t>giriş</a:t>
            </a:r>
            <a:r>
              <a:rPr lang="en-US" dirty="0"/>
              <a:t>, </a:t>
            </a:r>
            <a:r>
              <a:rPr lang="tr-TR" dirty="0"/>
              <a:t>uygulamalar</a:t>
            </a:r>
            <a:r>
              <a:rPr lang="en-US" dirty="0"/>
              <a:t> </a:t>
            </a:r>
            <a:endParaRPr lang="tr-TR" dirty="0"/>
          </a:p>
          <a:p>
            <a:pPr marL="0" indent="0">
              <a:buNone/>
            </a:pPr>
            <a:r>
              <a:rPr lang="tr-TR" b="1" dirty="0"/>
              <a:t>3. hafta</a:t>
            </a:r>
            <a:r>
              <a:rPr lang="tr-TR" dirty="0"/>
              <a:t>	</a:t>
            </a:r>
            <a:r>
              <a:rPr lang="en-US" dirty="0" err="1"/>
              <a:t>Yardımcı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detay</a:t>
            </a:r>
            <a:r>
              <a:rPr lang="en-US" dirty="0"/>
              <a:t> </a:t>
            </a:r>
            <a:r>
              <a:rPr lang="en-US" dirty="0" err="1"/>
              <a:t>görünüm</a:t>
            </a:r>
            <a:r>
              <a:rPr lang="en-US" dirty="0"/>
              <a:t> </a:t>
            </a:r>
            <a:r>
              <a:rPr lang="en-US" dirty="0" err="1"/>
              <a:t>teknikleri</a:t>
            </a:r>
            <a:r>
              <a:rPr lang="en-US" dirty="0"/>
              <a:t>, </a:t>
            </a:r>
            <a:r>
              <a:rPr lang="en-US" dirty="0" err="1"/>
              <a:t>Kesit</a:t>
            </a:r>
            <a:r>
              <a:rPr lang="en-US" dirty="0"/>
              <a:t> </a:t>
            </a:r>
            <a:r>
              <a:rPr lang="tr-TR" dirty="0"/>
              <a:t>,görünüş, kat planı çizimleri temel 		kurallar</a:t>
            </a:r>
          </a:p>
          <a:p>
            <a:pPr marL="0" indent="0">
              <a:buNone/>
            </a:pPr>
            <a:r>
              <a:rPr lang="tr-TR" b="1" dirty="0"/>
              <a:t>4. hafta</a:t>
            </a:r>
            <a:r>
              <a:rPr lang="tr-TR" dirty="0"/>
              <a:t>	</a:t>
            </a:r>
            <a:r>
              <a:rPr lang="en-US" dirty="0" err="1"/>
              <a:t>Boyutlandırma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detaylandırma</a:t>
            </a:r>
            <a:endParaRPr lang="tr-TR" dirty="0"/>
          </a:p>
          <a:p>
            <a:pPr marL="0" indent="0">
              <a:buNone/>
            </a:pPr>
            <a:r>
              <a:rPr lang="tr-TR" b="1" dirty="0"/>
              <a:t>5. hafta</a:t>
            </a:r>
            <a:r>
              <a:rPr lang="tr-TR" dirty="0"/>
              <a:t>	</a:t>
            </a:r>
            <a:r>
              <a:rPr lang="en-US" dirty="0"/>
              <a:t>CAD </a:t>
            </a:r>
            <a:r>
              <a:rPr lang="en-US" dirty="0" err="1"/>
              <a:t>kullanımı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gerekli</a:t>
            </a:r>
            <a:r>
              <a:rPr lang="en-US" dirty="0"/>
              <a:t> </a:t>
            </a:r>
            <a:r>
              <a:rPr lang="en-US" dirty="0" err="1"/>
              <a:t>komutların</a:t>
            </a:r>
            <a:r>
              <a:rPr lang="en-US" dirty="0"/>
              <a:t> </a:t>
            </a:r>
            <a:r>
              <a:rPr lang="en-US" dirty="0" err="1"/>
              <a:t>anlatımı</a:t>
            </a:r>
            <a:r>
              <a:rPr lang="en-US" dirty="0"/>
              <a:t>. </a:t>
            </a:r>
            <a:r>
              <a:rPr lang="tr-TR" dirty="0"/>
              <a:t>Örnek kat </a:t>
            </a:r>
            <a:r>
              <a:rPr lang="en-US" dirty="0" err="1"/>
              <a:t>planı</a:t>
            </a:r>
            <a:r>
              <a:rPr lang="en-US" dirty="0"/>
              <a:t> </a:t>
            </a:r>
            <a:r>
              <a:rPr lang="en-US" dirty="0" err="1"/>
              <a:t>çizimi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tr-TR" dirty="0"/>
              <a:t>		uygulama</a:t>
            </a:r>
          </a:p>
          <a:p>
            <a:pPr marL="0" indent="0">
              <a:buNone/>
            </a:pPr>
            <a:r>
              <a:rPr lang="tr-TR" b="1" dirty="0"/>
              <a:t>6. hafta </a:t>
            </a:r>
            <a:r>
              <a:rPr lang="tr-TR" dirty="0"/>
              <a:t>	</a:t>
            </a:r>
            <a:r>
              <a:rPr lang="en-US" dirty="0" err="1"/>
              <a:t>Mühendislik</a:t>
            </a:r>
            <a:r>
              <a:rPr lang="en-US" dirty="0"/>
              <a:t> </a:t>
            </a:r>
            <a:r>
              <a:rPr lang="en-US" dirty="0" err="1"/>
              <a:t>çizimleri</a:t>
            </a:r>
            <a:r>
              <a:rPr lang="en-US" dirty="0"/>
              <a:t> </a:t>
            </a:r>
            <a:endParaRPr lang="tr-TR" dirty="0"/>
          </a:p>
          <a:p>
            <a:pPr marL="0" indent="0">
              <a:buNone/>
            </a:pPr>
            <a:r>
              <a:rPr lang="tr-TR" b="1" dirty="0"/>
              <a:t>7. hafta </a:t>
            </a:r>
            <a:r>
              <a:rPr lang="tr-TR" dirty="0"/>
              <a:t>	</a:t>
            </a:r>
            <a:r>
              <a:rPr lang="en-US" dirty="0" err="1"/>
              <a:t>Mühendislik</a:t>
            </a:r>
            <a:r>
              <a:rPr lang="en-US" dirty="0"/>
              <a:t> </a:t>
            </a:r>
            <a:r>
              <a:rPr lang="en-US" dirty="0" err="1"/>
              <a:t>çizimleri</a:t>
            </a:r>
            <a:r>
              <a:rPr lang="en-US" dirty="0"/>
              <a:t> </a:t>
            </a:r>
            <a:endParaRPr lang="tr-TR" dirty="0"/>
          </a:p>
          <a:p>
            <a:pPr marL="0" indent="0">
              <a:buNone/>
            </a:pPr>
            <a:r>
              <a:rPr lang="tr-TR" b="1" dirty="0"/>
              <a:t>8. hafta </a:t>
            </a:r>
            <a:r>
              <a:rPr lang="tr-TR" dirty="0"/>
              <a:t>	</a:t>
            </a:r>
            <a:r>
              <a:rPr lang="en-US" dirty="0" err="1"/>
              <a:t>Mühendislik</a:t>
            </a:r>
            <a:r>
              <a:rPr lang="en-US" dirty="0"/>
              <a:t> </a:t>
            </a:r>
            <a:r>
              <a:rPr lang="en-US" dirty="0" err="1"/>
              <a:t>çizimleri</a:t>
            </a:r>
            <a:r>
              <a:rPr lang="en-US" dirty="0"/>
              <a:t> </a:t>
            </a:r>
            <a:endParaRPr lang="tr-TR" dirty="0"/>
          </a:p>
          <a:p>
            <a:pPr marL="0" indent="0">
              <a:buNone/>
            </a:pPr>
            <a:r>
              <a:rPr lang="tr-TR" b="1" dirty="0"/>
              <a:t>9. hafta </a:t>
            </a:r>
            <a:r>
              <a:rPr lang="tr-TR" dirty="0"/>
              <a:t>	</a:t>
            </a:r>
            <a:r>
              <a:rPr lang="en-US" dirty="0" err="1"/>
              <a:t>Mühendislik</a:t>
            </a:r>
            <a:r>
              <a:rPr lang="en-US" dirty="0"/>
              <a:t> </a:t>
            </a:r>
            <a:r>
              <a:rPr lang="en-US" dirty="0" err="1"/>
              <a:t>çizimleri</a:t>
            </a:r>
            <a:r>
              <a:rPr lang="en-US" dirty="0"/>
              <a:t> </a:t>
            </a:r>
            <a:endParaRPr lang="tr-TR" dirty="0"/>
          </a:p>
          <a:p>
            <a:pPr marL="0" indent="0">
              <a:buNone/>
            </a:pPr>
            <a:r>
              <a:rPr lang="tr-TR" b="1" dirty="0"/>
              <a:t>10. hafta </a:t>
            </a:r>
            <a:r>
              <a:rPr lang="tr-TR" dirty="0"/>
              <a:t>	</a:t>
            </a:r>
            <a:r>
              <a:rPr lang="en-US" dirty="0" err="1"/>
              <a:t>Mühendislik</a:t>
            </a:r>
            <a:r>
              <a:rPr lang="en-US" dirty="0"/>
              <a:t> </a:t>
            </a:r>
            <a:r>
              <a:rPr lang="en-US" dirty="0" err="1"/>
              <a:t>çizimleri</a:t>
            </a:r>
            <a:r>
              <a:rPr lang="en-US" dirty="0"/>
              <a:t> </a:t>
            </a:r>
            <a:endParaRPr lang="tr-TR" dirty="0"/>
          </a:p>
          <a:p>
            <a:pPr marL="0" indent="0">
              <a:buNone/>
            </a:pPr>
            <a:r>
              <a:rPr lang="tr-TR" b="1" dirty="0"/>
              <a:t>11. hafta </a:t>
            </a:r>
            <a:r>
              <a:rPr lang="tr-TR" dirty="0"/>
              <a:t>	</a:t>
            </a:r>
            <a:r>
              <a:rPr lang="en-US" dirty="0" err="1"/>
              <a:t>Mühendislik</a:t>
            </a:r>
            <a:r>
              <a:rPr lang="en-US" dirty="0"/>
              <a:t> </a:t>
            </a:r>
            <a:r>
              <a:rPr lang="en-US" dirty="0" err="1"/>
              <a:t>çizimleri</a:t>
            </a:r>
            <a:r>
              <a:rPr lang="en-US" dirty="0"/>
              <a:t> </a:t>
            </a:r>
            <a:endParaRPr lang="tr-TR" dirty="0"/>
          </a:p>
          <a:p>
            <a:pPr marL="0" indent="0">
              <a:buNone/>
            </a:pPr>
            <a:r>
              <a:rPr lang="tr-TR" b="1" dirty="0"/>
              <a:t>12. hafta </a:t>
            </a:r>
            <a:r>
              <a:rPr lang="tr-TR" dirty="0"/>
              <a:t>	Proje okuma</a:t>
            </a:r>
          </a:p>
          <a:p>
            <a:pPr marL="0" indent="0">
              <a:buNone/>
            </a:pPr>
            <a:r>
              <a:rPr lang="tr-TR" b="1" dirty="0"/>
              <a:t>13. hafta </a:t>
            </a:r>
            <a:r>
              <a:rPr lang="tr-TR" dirty="0"/>
              <a:t>	Proje hazırlama ve sunum</a:t>
            </a:r>
          </a:p>
          <a:p>
            <a:pPr marL="0" indent="0">
              <a:buNone/>
            </a:pPr>
            <a:r>
              <a:rPr lang="tr-TR" b="1" dirty="0"/>
              <a:t>14. hafta</a:t>
            </a:r>
            <a:r>
              <a:rPr lang="tr-TR" dirty="0"/>
              <a:t>	Değerlendirme ve ödev sunumları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554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Derste kullanılabilecek kaynaklar</a:t>
            </a:r>
            <a:endParaRPr lang="en-US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799882"/>
              </p:ext>
            </p:extLst>
          </p:nvPr>
        </p:nvGraphicFramePr>
        <p:xfrm>
          <a:off x="467544" y="1628800"/>
          <a:ext cx="7632848" cy="4856889"/>
        </p:xfrm>
        <a:graphic>
          <a:graphicData uri="http://schemas.openxmlformats.org/drawingml/2006/table">
            <a:tbl>
              <a:tblPr/>
              <a:tblGrid>
                <a:gridCol w="76328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57468">
                <a:tc>
                  <a:txBody>
                    <a:bodyPr/>
                    <a:lstStyle/>
                    <a:p>
                      <a:r>
                        <a:rPr lang="tr-TR" sz="2000" b="1" dirty="0"/>
                        <a:t>1</a:t>
                      </a:r>
                      <a:r>
                        <a:rPr lang="tr-TR" sz="2000" dirty="0"/>
                        <a:t>. </a:t>
                      </a:r>
                      <a:r>
                        <a:rPr lang="en-US" sz="2000" dirty="0" err="1"/>
                        <a:t>Teknik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Resim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ve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İnşaat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çizim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tekniğine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ilişkin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güncel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kitap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ve</a:t>
                      </a:r>
                      <a:r>
                        <a:rPr lang="en-US" sz="2000" dirty="0"/>
                        <a:t> internet </a:t>
                      </a:r>
                      <a:r>
                        <a:rPr lang="en-US" sz="2000" dirty="0" err="1"/>
                        <a:t>kaynakları</a:t>
                      </a:r>
                      <a:r>
                        <a:rPr lang="en-US" sz="2000" dirty="0"/>
                        <a:t>.</a:t>
                      </a:r>
                    </a:p>
                  </a:txBody>
                  <a:tcPr marL="42299" marR="42299" marT="21149" marB="211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11260">
                <a:tc>
                  <a:txBody>
                    <a:bodyPr/>
                    <a:lstStyle/>
                    <a:p>
                      <a:r>
                        <a:rPr lang="tr-TR" sz="2000" b="1" dirty="0"/>
                        <a:t>2</a:t>
                      </a:r>
                      <a:r>
                        <a:rPr lang="tr-TR" sz="2000" dirty="0"/>
                        <a:t>.</a:t>
                      </a:r>
                      <a:r>
                        <a:rPr lang="tr-TR" sz="2000" baseline="0" dirty="0"/>
                        <a:t> </a:t>
                      </a:r>
                      <a:r>
                        <a:rPr lang="en-US" sz="2000" dirty="0"/>
                        <a:t>AUTOCAD </a:t>
                      </a:r>
                      <a:r>
                        <a:rPr lang="en-US" sz="2000" dirty="0" err="1"/>
                        <a:t>Bilgisayar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paket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programı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ile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ilgili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güncel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kullanıma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yönelik</a:t>
                      </a:r>
                      <a:r>
                        <a:rPr lang="en-US" sz="2000" dirty="0"/>
                        <a:t> internet </a:t>
                      </a:r>
                      <a:r>
                        <a:rPr lang="en-US" sz="2000" dirty="0" err="1"/>
                        <a:t>kaynakları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ve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basılı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kitaplar</a:t>
                      </a:r>
                      <a:r>
                        <a:rPr lang="en-US" sz="2000" dirty="0"/>
                        <a:t> </a:t>
                      </a:r>
                    </a:p>
                  </a:txBody>
                  <a:tcPr marL="42299" marR="42299" marT="21149" marB="211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9883">
                <a:tc>
                  <a:txBody>
                    <a:bodyPr/>
                    <a:lstStyle/>
                    <a:p>
                      <a:r>
                        <a:rPr lang="tr-TR" sz="2000" b="1" dirty="0"/>
                        <a:t>3</a:t>
                      </a:r>
                      <a:r>
                        <a:rPr lang="tr-TR" sz="2000" dirty="0"/>
                        <a:t>. </a:t>
                      </a:r>
                      <a:r>
                        <a:rPr lang="en-US" sz="2000" dirty="0"/>
                        <a:t>AutoCAD 20</a:t>
                      </a:r>
                      <a:r>
                        <a:rPr lang="tr-TR" sz="2000" dirty="0"/>
                        <a:t>..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manuel</a:t>
                      </a:r>
                      <a:r>
                        <a:rPr lang="en-US" sz="2000" dirty="0"/>
                        <a:t>, www.autodesk.com </a:t>
                      </a:r>
                    </a:p>
                  </a:txBody>
                  <a:tcPr marL="42299" marR="42299" marT="21149" marB="211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6780">
                <a:tc>
                  <a:txBody>
                    <a:bodyPr/>
                    <a:lstStyle/>
                    <a:p>
                      <a:r>
                        <a:rPr lang="tr-TR" sz="2000" b="1" dirty="0"/>
                        <a:t>4</a:t>
                      </a:r>
                      <a:r>
                        <a:rPr lang="tr-TR" sz="2000" dirty="0"/>
                        <a:t>.</a:t>
                      </a:r>
                      <a:r>
                        <a:rPr lang="tr-TR" sz="2000" baseline="0" dirty="0"/>
                        <a:t> </a:t>
                      </a:r>
                      <a:r>
                        <a:rPr lang="en-US" sz="2000" dirty="0"/>
                        <a:t>AutoCAD 2010, </a:t>
                      </a:r>
                      <a:r>
                        <a:rPr lang="en-US" sz="2000" dirty="0" err="1"/>
                        <a:t>Kadir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Gök</a:t>
                      </a:r>
                      <a:r>
                        <a:rPr lang="en-US" sz="2000" dirty="0"/>
                        <a:t>, </a:t>
                      </a:r>
                      <a:r>
                        <a:rPr lang="en-US" sz="2000" dirty="0" err="1"/>
                        <a:t>Seçkin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Yayıncılık</a:t>
                      </a:r>
                      <a:r>
                        <a:rPr lang="en-US" sz="2000" dirty="0"/>
                        <a:t>, 2010. </a:t>
                      </a:r>
                    </a:p>
                  </a:txBody>
                  <a:tcPr marL="42299" marR="42299" marT="21149" marB="211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0572">
                <a:tc>
                  <a:txBody>
                    <a:bodyPr/>
                    <a:lstStyle/>
                    <a:p>
                      <a:r>
                        <a:rPr lang="tr-TR" sz="2000" b="1" dirty="0"/>
                        <a:t>5</a:t>
                      </a:r>
                      <a:r>
                        <a:rPr lang="tr-TR" sz="2000" dirty="0"/>
                        <a:t>. </a:t>
                      </a:r>
                      <a:r>
                        <a:rPr lang="en-US" sz="2000" dirty="0" err="1"/>
                        <a:t>Mimari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Çizim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Tekniği</a:t>
                      </a:r>
                      <a:r>
                        <a:rPr lang="en-US" sz="2000" dirty="0"/>
                        <a:t>, 2010. Mustafa </a:t>
                      </a:r>
                      <a:r>
                        <a:rPr lang="en-US" sz="2000" dirty="0" err="1"/>
                        <a:t>Akgün</a:t>
                      </a:r>
                      <a:r>
                        <a:rPr lang="en-US" sz="2000" dirty="0"/>
                        <a:t>, İTÜ, </a:t>
                      </a:r>
                      <a:r>
                        <a:rPr lang="en-US" sz="2000" dirty="0" err="1"/>
                        <a:t>Birsen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Yayınları</a:t>
                      </a:r>
                      <a:r>
                        <a:rPr lang="en-US" sz="2000" dirty="0"/>
                        <a:t>, İstanbul. </a:t>
                      </a:r>
                      <a:endParaRPr lang="tr-TR" sz="2000" dirty="0"/>
                    </a:p>
                    <a:p>
                      <a:r>
                        <a:rPr lang="tr-TR" sz="2000" b="1" i="0" dirty="0"/>
                        <a:t>6</a:t>
                      </a:r>
                      <a:r>
                        <a:rPr lang="tr-TR" sz="2000" dirty="0"/>
                        <a:t>. Derste öğrencilere verilecek olan uygulama çizim ve notları (her dönem güncellenmektedir)</a:t>
                      </a:r>
                      <a:endParaRPr lang="en-US" sz="2000" dirty="0"/>
                    </a:p>
                  </a:txBody>
                  <a:tcPr marL="42299" marR="42299" marT="21149" marB="211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91624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0" name="Picture 8" descr="4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57300" y="1269206"/>
            <a:ext cx="6615113" cy="3995738"/>
          </a:xfrm>
          <a:solidFill>
            <a:schemeClr val="accent1"/>
          </a:solidFill>
          <a:ln/>
        </p:spPr>
      </p:pic>
    </p:spTree>
    <p:extLst>
      <p:ext uri="{BB962C8B-B14F-4D97-AF65-F5344CB8AC3E}">
        <p14:creationId xmlns:p14="http://schemas.microsoft.com/office/powerpoint/2010/main" val="1920952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Teknik Resim Temel Kurallar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Çizgi özellikleri</a:t>
            </a:r>
          </a:p>
          <a:p>
            <a:r>
              <a:rPr lang="tr-TR" dirty="0"/>
              <a:t>Boyutlandırma özellikleri</a:t>
            </a:r>
          </a:p>
          <a:p>
            <a:r>
              <a:rPr lang="tr-TR" dirty="0"/>
              <a:t>Perspektif </a:t>
            </a:r>
          </a:p>
          <a:p>
            <a:r>
              <a:rPr lang="tr-TR" dirty="0"/>
              <a:t>Kat planı, görünüş, kesit özellikleri</a:t>
            </a:r>
          </a:p>
          <a:p>
            <a:r>
              <a:rPr lang="tr-TR" dirty="0"/>
              <a:t>Detay çizim özellikleri</a:t>
            </a:r>
          </a:p>
          <a:p>
            <a:r>
              <a:rPr lang="tr-TR" dirty="0"/>
              <a:t>Ödev hazırlama ve sunum kuralları</a:t>
            </a:r>
          </a:p>
          <a:p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2999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04664"/>
            <a:ext cx="7992888" cy="30392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526" y="3436773"/>
            <a:ext cx="7990906" cy="3032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Metin kutusu 3"/>
          <p:cNvSpPr txBox="1"/>
          <p:nvPr/>
        </p:nvSpPr>
        <p:spPr>
          <a:xfrm>
            <a:off x="1080603" y="6458596"/>
            <a:ext cx="6768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/>
              <a:t>Kaynak:sakarya.edu.tr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637619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277</Words>
  <Application>Microsoft Office PowerPoint</Application>
  <PresentationFormat>Ekran Gösterisi (4:3)</PresentationFormat>
  <Paragraphs>34</Paragraphs>
  <Slides>6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9" baseType="lpstr">
      <vt:lpstr>Arial</vt:lpstr>
      <vt:lpstr>Calibri</vt:lpstr>
      <vt:lpstr>Ofis Teması</vt:lpstr>
      <vt:lpstr>Mühendislikte Çizim Tekniği</vt:lpstr>
      <vt:lpstr>Ders Haftalık Programı</vt:lpstr>
      <vt:lpstr>Derste kullanılabilecek kaynaklar</vt:lpstr>
      <vt:lpstr>PowerPoint Sunusu</vt:lpstr>
      <vt:lpstr>Teknik Resim Temel Kurallar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 Çizim Tekniği</dc:title>
  <dc:creator>fenbil</dc:creator>
  <cp:lastModifiedBy>eylem polat</cp:lastModifiedBy>
  <cp:revision>10</cp:revision>
  <dcterms:created xsi:type="dcterms:W3CDTF">2020-01-31T10:59:33Z</dcterms:created>
  <dcterms:modified xsi:type="dcterms:W3CDTF">2021-02-12T18:00:04Z</dcterms:modified>
</cp:coreProperties>
</file>