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7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325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36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50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08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83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5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39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8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67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02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AA633-9E88-4D4C-97B8-A3CA86B9F49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A9789-4BBC-4843-B8E1-B02962E98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98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Gençlikte Davranış Sorunları ve Değişim Yaratma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2482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Gençlik dönemi davranış sorunlarına bakış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Davranışın kökenleri</a:t>
            </a:r>
          </a:p>
          <a:p>
            <a:pPr lvl="1"/>
            <a:r>
              <a:rPr lang="tr-TR" dirty="0" smtClean="0"/>
              <a:t>Motivasyon </a:t>
            </a:r>
          </a:p>
          <a:p>
            <a:r>
              <a:rPr lang="tr-TR" dirty="0" smtClean="0"/>
              <a:t>Yargılama süreci</a:t>
            </a:r>
          </a:p>
          <a:p>
            <a:r>
              <a:rPr lang="tr-TR" dirty="0" err="1" smtClean="0"/>
              <a:t>Dürtüsellik</a:t>
            </a:r>
            <a:endParaRPr lang="tr-TR" dirty="0" smtClean="0"/>
          </a:p>
          <a:p>
            <a:r>
              <a:rPr lang="tr-TR" dirty="0" smtClean="0"/>
              <a:t>Karakter- davranış </a:t>
            </a:r>
          </a:p>
          <a:p>
            <a:r>
              <a:rPr lang="tr-TR" dirty="0" smtClean="0"/>
              <a:t>Sosyal kabul/onay </a:t>
            </a:r>
          </a:p>
          <a:p>
            <a:r>
              <a:rPr lang="tr-TR" dirty="0" smtClean="0"/>
              <a:t>Otorite ile sorunlar </a:t>
            </a:r>
          </a:p>
          <a:p>
            <a:r>
              <a:rPr lang="tr-TR" dirty="0" smtClean="0"/>
              <a:t>Kimlik bunalımı 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38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DEĞİŞİM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Değişimin yapısı</a:t>
            </a:r>
          </a:p>
          <a:p>
            <a:r>
              <a:rPr lang="tr-TR" dirty="0" smtClean="0"/>
              <a:t>Müracaatçıdan kaynaklanan zorluklar </a:t>
            </a:r>
          </a:p>
          <a:p>
            <a:pPr lvl="1"/>
            <a:r>
              <a:rPr lang="tr-TR" dirty="0" smtClean="0"/>
              <a:t>Yetersiz motivasyon </a:t>
            </a:r>
          </a:p>
          <a:p>
            <a:pPr lvl="1"/>
            <a:r>
              <a:rPr lang="tr-TR" dirty="0" smtClean="0"/>
              <a:t>Direnç </a:t>
            </a:r>
          </a:p>
          <a:p>
            <a:pPr lvl="1"/>
            <a:r>
              <a:rPr lang="tr-TR" dirty="0" smtClean="0"/>
              <a:t>Savunma </a:t>
            </a:r>
          </a:p>
          <a:p>
            <a:pPr lvl="1"/>
            <a:r>
              <a:rPr lang="tr-TR" dirty="0" smtClean="0"/>
              <a:t>İlişki kurma zorluğu </a:t>
            </a:r>
          </a:p>
          <a:p>
            <a:r>
              <a:rPr lang="tr-TR" dirty="0" smtClean="0"/>
              <a:t>Ergen müracaatçılar </a:t>
            </a:r>
          </a:p>
          <a:p>
            <a:pPr marL="457200" lvl="1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06159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Değişim aşamaları (</a:t>
            </a:r>
            <a:r>
              <a:rPr lang="tr-TR" dirty="0" err="1" smtClean="0"/>
              <a:t>Prochaska</a:t>
            </a:r>
            <a:r>
              <a:rPr lang="tr-TR" dirty="0" smtClean="0"/>
              <a:t> ve </a:t>
            </a:r>
            <a:r>
              <a:rPr lang="tr-TR" dirty="0" err="1" smtClean="0"/>
              <a:t>Di</a:t>
            </a:r>
            <a:r>
              <a:rPr lang="tr-TR" dirty="0" smtClean="0"/>
              <a:t> </a:t>
            </a:r>
            <a:r>
              <a:rPr lang="tr-TR" dirty="0" err="1" smtClean="0"/>
              <a:t>Clement</a:t>
            </a:r>
            <a:r>
              <a:rPr lang="tr-TR" dirty="0" smtClean="0"/>
              <a:t>, 1982)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Niyet öncesi dönem</a:t>
            </a:r>
          </a:p>
          <a:p>
            <a:r>
              <a:rPr lang="tr-TR" dirty="0" smtClean="0"/>
              <a:t>Niyet dönemi </a:t>
            </a:r>
          </a:p>
          <a:p>
            <a:r>
              <a:rPr lang="tr-TR" dirty="0" smtClean="0"/>
              <a:t>Hazırlık dönemi</a:t>
            </a:r>
          </a:p>
          <a:p>
            <a:r>
              <a:rPr lang="tr-TR" dirty="0" smtClean="0"/>
              <a:t>Eylem dönemi </a:t>
            </a:r>
          </a:p>
          <a:p>
            <a:r>
              <a:rPr lang="tr-TR" dirty="0" smtClean="0"/>
              <a:t>Sürdürme dönemi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74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Değişim müdahaleleri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Farkındalık yaratma </a:t>
            </a:r>
          </a:p>
          <a:p>
            <a:r>
              <a:rPr lang="tr-TR" dirty="0" smtClean="0"/>
              <a:t>Kendini değerlendirme</a:t>
            </a:r>
          </a:p>
          <a:p>
            <a:r>
              <a:rPr lang="tr-TR" dirty="0" smtClean="0"/>
              <a:t>Kendini özgürleştirme</a:t>
            </a:r>
          </a:p>
          <a:p>
            <a:r>
              <a:rPr lang="tr-TR" dirty="0" smtClean="0"/>
              <a:t>Karşıt </a:t>
            </a:r>
            <a:r>
              <a:rPr lang="tr-TR" dirty="0" err="1" smtClean="0"/>
              <a:t>koşullama</a:t>
            </a:r>
            <a:r>
              <a:rPr lang="tr-TR" dirty="0" smtClean="0"/>
              <a:t> </a:t>
            </a:r>
          </a:p>
          <a:p>
            <a:r>
              <a:rPr lang="tr-TR" dirty="0" smtClean="0"/>
              <a:t>Uyaran kontrolü </a:t>
            </a:r>
          </a:p>
          <a:p>
            <a:r>
              <a:rPr lang="tr-TR" dirty="0" err="1" smtClean="0"/>
              <a:t>Pekiştireçler</a:t>
            </a:r>
            <a:r>
              <a:rPr lang="tr-TR" dirty="0" smtClean="0"/>
              <a:t> </a:t>
            </a:r>
          </a:p>
          <a:p>
            <a:r>
              <a:rPr lang="tr-TR" dirty="0" smtClean="0"/>
              <a:t>Yardım ilişkisi </a:t>
            </a:r>
          </a:p>
          <a:p>
            <a:r>
              <a:rPr lang="tr-TR" dirty="0" smtClean="0"/>
              <a:t>Dışavurum egzersizleri </a:t>
            </a:r>
          </a:p>
          <a:p>
            <a:r>
              <a:rPr lang="tr-TR" dirty="0" smtClean="0"/>
              <a:t>Çevresel değerlendirme </a:t>
            </a:r>
          </a:p>
          <a:p>
            <a:r>
              <a:rPr lang="tr-TR" dirty="0" smtClean="0"/>
              <a:t>Sosyal özgürleştirme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871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83</Words>
  <Application>Microsoft Office PowerPoint</Application>
  <PresentationFormat>Geniş ekran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Gençlikte Davranış Sorunları ve Değişim Yaratma </vt:lpstr>
      <vt:lpstr>Gençlik dönemi davranış sorunlarına bakış</vt:lpstr>
      <vt:lpstr>DEĞİŞİM</vt:lpstr>
      <vt:lpstr>Değişim aşamaları (Prochaska ve Di Clement, 1982) </vt:lpstr>
      <vt:lpstr>Değişim müdahaleleri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Gençlikte Davranış Sorunları ve Değişim Yaratma </dc:title>
  <dc:creator>x</dc:creator>
  <cp:lastModifiedBy> x</cp:lastModifiedBy>
  <cp:revision>1</cp:revision>
  <dcterms:created xsi:type="dcterms:W3CDTF">2017-10-30T12:18:23Z</dcterms:created>
  <dcterms:modified xsi:type="dcterms:W3CDTF">2017-10-30T13:29:11Z</dcterms:modified>
</cp:coreProperties>
</file>