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69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761"/>
  </p:normalViewPr>
  <p:slideViewPr>
    <p:cSldViewPr snapToGrid="0" snapToObjects="1">
      <p:cViewPr varScale="1">
        <p:scale>
          <a:sx n="110" d="100"/>
          <a:sy n="110" d="100"/>
        </p:scale>
        <p:origin x="6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3/21/21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3/21/21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3/21/21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3/21/21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3/21/21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3/21/21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7EDA5EF-D839-3146-8A09-5A3F62CCF91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Introductıon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cıvıl </a:t>
            </a:r>
            <a:r>
              <a:rPr lang="tr-TR" dirty="0" err="1"/>
              <a:t>law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persons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4918D82-71D2-B34B-9FD4-3D5C5AD459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SUBJECTIVE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II</a:t>
            </a:r>
          </a:p>
        </p:txBody>
      </p:sp>
    </p:spTree>
    <p:extLst>
      <p:ext uri="{BB962C8B-B14F-4D97-AF65-F5344CB8AC3E}">
        <p14:creationId xmlns:p14="http://schemas.microsoft.com/office/powerpoint/2010/main" val="2188121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SUBJECTIVE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role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subjective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faith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Art. 988/989 of TCC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Art. 1024 of TCC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proof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subjective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faith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689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SUBJECTIVE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Subjective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cover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imdepiments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obtaining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helps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protecting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against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negative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instance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lack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obtaining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fulfilled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subjective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lead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obtain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073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SUBJECTIVE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TCC 988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According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TCC 988,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property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movable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reliable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possessor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property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exchanger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power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disposition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subjective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plays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role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obtaining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property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movable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lack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power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disposition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825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SUBJECTIVE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article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limited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missing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transaction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subjective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problem.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according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article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988 of TCC,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subjective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lack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power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disposition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transfer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property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movable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transfer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possession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it. 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181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SUBJECTIVE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Article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1023 of  TCC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article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unmovables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transfer of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unmovable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receiver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receives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written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an «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owner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register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reason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he/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not,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owner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subjective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he/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rightholder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00436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SUBJECTIVE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Here,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pretty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logic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plays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role as TCC 988.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written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owner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register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power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disposition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his/her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invalid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But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receiver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subjective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he/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becomes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owner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again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lack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power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disposition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5130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SUBJECTIVE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owner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should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subjective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entities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represent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should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subjective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presumption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favor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existence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subjective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subjective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 time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completion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transaction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411414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662</TotalTime>
  <Words>492</Words>
  <Application>Microsoft Macintosh PowerPoint</Application>
  <PresentationFormat>Geniş ekran</PresentationFormat>
  <Paragraphs>34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Gill Sans MT</vt:lpstr>
      <vt:lpstr>Times New Roman</vt:lpstr>
      <vt:lpstr>Galeri</vt:lpstr>
      <vt:lpstr>Introductıon to cıvıl law and persons</vt:lpstr>
      <vt:lpstr>SUBJECTIVE good faIth II</vt:lpstr>
      <vt:lpstr>SUBJECTIVE good faIth II</vt:lpstr>
      <vt:lpstr>SUBJECTIVE good faIth II</vt:lpstr>
      <vt:lpstr>SUBJECTIVE good faIth II</vt:lpstr>
      <vt:lpstr>SUBJECTIVE good faIth II</vt:lpstr>
      <vt:lpstr>SUBJECTIVE good faIth II</vt:lpstr>
      <vt:lpstr>SUBJECTIVE good faIth II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 başlangıcı</dc:title>
  <dc:creator>Ali Şahbaz</dc:creator>
  <cp:lastModifiedBy>Ali Şahbaz</cp:lastModifiedBy>
  <cp:revision>101</cp:revision>
  <dcterms:created xsi:type="dcterms:W3CDTF">2020-11-21T20:49:03Z</dcterms:created>
  <dcterms:modified xsi:type="dcterms:W3CDTF">2021-03-21T21:36:50Z</dcterms:modified>
</cp:coreProperties>
</file>