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EDA5EF-D839-3146-8A09-5A3F62CC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4918D82-71D2-B34B-9FD4-3D5C5AD45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218812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988/989 of TCC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1024 of TCC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68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imdepiments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obtaining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obtaining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fulfilled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obtain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07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TCC 988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TCC 988,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exchanger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role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obtaining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2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988 of TCC,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transfer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transfer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it.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18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1023 of  TCC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unmovables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transfer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an «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rightholder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0043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as TCC 988.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his/her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invalid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But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3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presumption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time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1141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662</TotalTime>
  <Words>492</Words>
  <Application>Microsoft Macintosh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Introductıon to cıvıl law and persons</vt:lpstr>
      <vt:lpstr>SUBJECTIVE good faIth II</vt:lpstr>
      <vt:lpstr>SUBJECTIVE good faIth II</vt:lpstr>
      <vt:lpstr>SUBJECTIVE good faIth II</vt:lpstr>
      <vt:lpstr>SUBJECTIVE good faIth II</vt:lpstr>
      <vt:lpstr>SUBJECTIVE good faIth II</vt:lpstr>
      <vt:lpstr>SUBJECTIVE good faIth II</vt:lpstr>
      <vt:lpstr>SUBJECTIVE good faIth 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101</cp:revision>
  <dcterms:created xsi:type="dcterms:W3CDTF">2020-11-21T20:49:03Z</dcterms:created>
  <dcterms:modified xsi:type="dcterms:W3CDTF">2021-03-21T21:36:50Z</dcterms:modified>
</cp:coreProperties>
</file>