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3/23/2018</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3/23/2018</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3/23/2018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3/23/2018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3/23/2018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tr-TR" smtClean="0"/>
              <a:t>Asıl başlık stili için tıklatın</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8" name="Date Placeholder 7"/>
          <p:cNvSpPr>
            <a:spLocks noGrp="1"/>
          </p:cNvSpPr>
          <p:nvPr>
            <p:ph type="dt" sz="half" idx="10"/>
          </p:nvPr>
        </p:nvSpPr>
        <p:spPr/>
        <p:txBody>
          <a:bodyPr/>
          <a:lstStyle/>
          <a:p>
            <a:fld id="{FD0B8D63-E026-4E54-B301-C824E1BD14F3}" type="datetimeFigureOut">
              <a:rPr lang="en-US" dirty="0"/>
              <a:t>3/23/2018</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3/23/2018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3/23/2018</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Yaz Kuran Kursu Programları </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702932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968500" y="1790700"/>
            <a:ext cx="8115300" cy="4244975"/>
          </a:xfrm>
          <a:prstGeom prst="rect">
            <a:avLst/>
          </a:prstGeom>
        </p:spPr>
      </p:pic>
    </p:spTree>
    <p:extLst>
      <p:ext uri="{BB962C8B-B14F-4D97-AF65-F5344CB8AC3E}">
        <p14:creationId xmlns:p14="http://schemas.microsoft.com/office/powerpoint/2010/main" val="107213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739900" y="1892300"/>
            <a:ext cx="8343900" cy="4143375"/>
          </a:xfrm>
          <a:prstGeom prst="rect">
            <a:avLst/>
          </a:prstGeom>
        </p:spPr>
      </p:pic>
    </p:spTree>
    <p:extLst>
      <p:ext uri="{BB962C8B-B14F-4D97-AF65-F5344CB8AC3E}">
        <p14:creationId xmlns:p14="http://schemas.microsoft.com/office/powerpoint/2010/main" val="2540319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866900" y="1790700"/>
            <a:ext cx="8153399" cy="4244975"/>
          </a:xfrm>
          <a:prstGeom prst="rect">
            <a:avLst/>
          </a:prstGeom>
        </p:spPr>
      </p:pic>
    </p:spTree>
    <p:extLst>
      <p:ext uri="{BB962C8B-B14F-4D97-AF65-F5344CB8AC3E}">
        <p14:creationId xmlns:p14="http://schemas.microsoft.com/office/powerpoint/2010/main" val="701428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082800" y="1473200"/>
            <a:ext cx="7823200" cy="4562475"/>
          </a:xfrm>
          <a:prstGeom prst="rect">
            <a:avLst/>
          </a:prstGeom>
        </p:spPr>
      </p:pic>
    </p:spTree>
    <p:extLst>
      <p:ext uri="{BB962C8B-B14F-4D97-AF65-F5344CB8AC3E}">
        <p14:creationId xmlns:p14="http://schemas.microsoft.com/office/powerpoint/2010/main" val="294356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YAZ KUR’AN KURSLARI ÖĞRETİM PROGRAMINA TEMEL YAKLAŞIM</a:t>
            </a:r>
          </a:p>
        </p:txBody>
      </p:sp>
      <p:sp>
        <p:nvSpPr>
          <p:cNvPr id="3" name="İçerik Yer Tutucusu 2"/>
          <p:cNvSpPr>
            <a:spLocks noGrp="1"/>
          </p:cNvSpPr>
          <p:nvPr>
            <p:ph idx="1"/>
          </p:nvPr>
        </p:nvSpPr>
        <p:spPr>
          <a:xfrm>
            <a:off x="1066800" y="2103120"/>
            <a:ext cx="10058400" cy="4462780"/>
          </a:xfrm>
        </p:spPr>
        <p:txBody>
          <a:bodyPr>
            <a:normAutofit fontScale="92500" lnSpcReduction="10000"/>
          </a:bodyPr>
          <a:lstStyle/>
          <a:p>
            <a:r>
              <a:rPr lang="tr-TR" b="1" dirty="0"/>
              <a:t>Yaz Kur’an Kursları öğretim programı düzenlenirken aşağıdaki yaklaşımlar benimsenmiştir: </a:t>
            </a:r>
            <a:endParaRPr lang="tr-TR" b="1" dirty="0" smtClean="0"/>
          </a:p>
          <a:p>
            <a:r>
              <a:rPr lang="tr-TR" dirty="0"/>
              <a:t>Bugüne kadar Kur’an ve dinî bilgiler öğretimini </a:t>
            </a:r>
            <a:r>
              <a:rPr lang="tr-TR" dirty="0" err="1"/>
              <a:t>mutad</a:t>
            </a:r>
            <a:r>
              <a:rPr lang="tr-TR" dirty="0"/>
              <a:t> tarzda yürütmekte olan bu kurslar, ortaya çıkan değişmeler ve ihtiyaçlar çerçevesinde öğrenenlerin bilgi ve becerilerine göre ayrıştırılmalarını esas alan “Kur” sistemine göre yapılandırılmıştır. Program 3 kur halinde düzenlenir ve yürütülür. Her kur 3 haftalık bir eğitimden oluşmaktadır. </a:t>
            </a:r>
            <a:endParaRPr lang="tr-TR" dirty="0" smtClean="0"/>
          </a:p>
          <a:p>
            <a:r>
              <a:rPr lang="tr-TR" dirty="0" smtClean="0"/>
              <a:t>Bu </a:t>
            </a:r>
            <a:r>
              <a:rPr lang="tr-TR" dirty="0"/>
              <a:t>kurslarda gerçekleştirilecek eğitim, “Kur’an’ı Yüzünden Okuma Becerisini Kazandırma” ile “Temel İslam </a:t>
            </a:r>
            <a:r>
              <a:rPr lang="tr-TR" dirty="0" err="1"/>
              <a:t>Bilgileri”ni</a:t>
            </a:r>
            <a:r>
              <a:rPr lang="tr-TR" dirty="0"/>
              <a:t> kapsamaktadır</a:t>
            </a:r>
            <a:r>
              <a:rPr lang="tr-TR" dirty="0" smtClean="0"/>
              <a:t>. </a:t>
            </a:r>
          </a:p>
          <a:p>
            <a:r>
              <a:rPr lang="tr-TR" dirty="0" smtClean="0"/>
              <a:t>Yaz </a:t>
            </a:r>
            <a:r>
              <a:rPr lang="tr-TR" dirty="0"/>
              <a:t>Kur’an </a:t>
            </a:r>
            <a:r>
              <a:rPr lang="tr-TR" dirty="0" err="1"/>
              <a:t>Kursları’nın</a:t>
            </a:r>
            <a:r>
              <a:rPr lang="tr-TR" dirty="0"/>
              <a:t> “Temel İslam Bilgileri Eğitimi” verilen yaygın din eğitimi kurumları olduğu göz önünde bulundurularak öğretim programında hedef-öğrenen-konu üçlüsünü birlikte değerlendiren bir eğitim anlayışı esas alınmıştır. </a:t>
            </a:r>
            <a:endParaRPr lang="tr-TR" dirty="0" smtClean="0"/>
          </a:p>
          <a:p>
            <a:r>
              <a:rPr lang="tr-TR" dirty="0" smtClean="0"/>
              <a:t>Eğitim </a:t>
            </a:r>
            <a:r>
              <a:rPr lang="tr-TR" dirty="0"/>
              <a:t>programının öğrenme alanları, Kur’an, İtikat, İbadet, Ahlak ve </a:t>
            </a:r>
            <a:r>
              <a:rPr lang="tr-TR" dirty="0" err="1"/>
              <a:t>Siyer’i</a:t>
            </a:r>
            <a:r>
              <a:rPr lang="tr-TR" dirty="0"/>
              <a:t> kapsamaktadır. </a:t>
            </a:r>
            <a:endParaRPr lang="tr-TR" dirty="0" smtClean="0"/>
          </a:p>
          <a:p>
            <a:r>
              <a:rPr lang="tr-TR" dirty="0" smtClean="0"/>
              <a:t>Her </a:t>
            </a:r>
            <a:r>
              <a:rPr lang="tr-TR" dirty="0"/>
              <a:t>kurda söz konusu öğrenme alanları ile ilgili belli düzeyde bilgi ve becerilerin kazandırılması amaçlanmıştır. </a:t>
            </a:r>
            <a:endParaRPr lang="tr-TR" dirty="0" smtClean="0"/>
          </a:p>
          <a:p>
            <a:r>
              <a:rPr lang="tr-TR" dirty="0" smtClean="0"/>
              <a:t>Eğitim </a:t>
            </a:r>
            <a:r>
              <a:rPr lang="tr-TR" dirty="0"/>
              <a:t>programı, çerçeve esnek program anlayışına dayalı olarak hazırlanmıştır. Bu çerçevede öğreticiler, öğrenenlerin ilgi ve ihtiyaçları çerçevesinde muhtevanın sınırlarını belirleyebilecekler ve gerekli gördükleri konuları öğretime dahil edebilecekleri gibi, öncelikle işlenmesi gereken konuları öne alabilecek veya ileriki haftalara aktarabileceklerdir.</a:t>
            </a:r>
          </a:p>
        </p:txBody>
      </p:sp>
    </p:spTree>
    <p:extLst>
      <p:ext uri="{BB962C8B-B14F-4D97-AF65-F5344CB8AC3E}">
        <p14:creationId xmlns:p14="http://schemas.microsoft.com/office/powerpoint/2010/main" val="1519999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778000" y="1485900"/>
            <a:ext cx="8521699" cy="4889500"/>
          </a:xfrm>
          <a:prstGeom prst="rect">
            <a:avLst/>
          </a:prstGeom>
        </p:spPr>
      </p:pic>
    </p:spTree>
    <p:extLst>
      <p:ext uri="{BB962C8B-B14F-4D97-AF65-F5344CB8AC3E}">
        <p14:creationId xmlns:p14="http://schemas.microsoft.com/office/powerpoint/2010/main" val="108600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892300" y="1473200"/>
            <a:ext cx="7962899" cy="4610100"/>
          </a:xfrm>
          <a:prstGeom prst="rect">
            <a:avLst/>
          </a:prstGeom>
        </p:spPr>
      </p:pic>
    </p:spTree>
    <p:extLst>
      <p:ext uri="{BB962C8B-B14F-4D97-AF65-F5344CB8AC3E}">
        <p14:creationId xmlns:p14="http://schemas.microsoft.com/office/powerpoint/2010/main" val="315114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197101" y="1676400"/>
            <a:ext cx="7772400" cy="4359275"/>
          </a:xfrm>
          <a:prstGeom prst="rect">
            <a:avLst/>
          </a:prstGeom>
        </p:spPr>
      </p:pic>
    </p:spTree>
    <p:extLst>
      <p:ext uri="{BB962C8B-B14F-4D97-AF65-F5344CB8AC3E}">
        <p14:creationId xmlns:p14="http://schemas.microsoft.com/office/powerpoint/2010/main" val="2079005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752600" y="1409700"/>
            <a:ext cx="8178800" cy="4625975"/>
          </a:xfrm>
          <a:prstGeom prst="rect">
            <a:avLst/>
          </a:prstGeom>
        </p:spPr>
      </p:pic>
    </p:spTree>
    <p:extLst>
      <p:ext uri="{BB962C8B-B14F-4D97-AF65-F5344CB8AC3E}">
        <p14:creationId xmlns:p14="http://schemas.microsoft.com/office/powerpoint/2010/main" val="12068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841500" y="1727200"/>
            <a:ext cx="8305800" cy="4308475"/>
          </a:xfrm>
          <a:prstGeom prst="rect">
            <a:avLst/>
          </a:prstGeom>
        </p:spPr>
      </p:pic>
    </p:spTree>
    <p:extLst>
      <p:ext uri="{BB962C8B-B14F-4D97-AF65-F5344CB8AC3E}">
        <p14:creationId xmlns:p14="http://schemas.microsoft.com/office/powerpoint/2010/main" val="374169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901700" y="1905000"/>
            <a:ext cx="10058400" cy="3979069"/>
          </a:xfrm>
          <a:prstGeom prst="rect">
            <a:avLst/>
          </a:prstGeom>
        </p:spPr>
      </p:pic>
    </p:spTree>
    <p:extLst>
      <p:ext uri="{BB962C8B-B14F-4D97-AF65-F5344CB8AC3E}">
        <p14:creationId xmlns:p14="http://schemas.microsoft.com/office/powerpoint/2010/main" val="357673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923272" y="1828800"/>
            <a:ext cx="8345455" cy="4206875"/>
          </a:xfrm>
          <a:prstGeom prst="rect">
            <a:avLst/>
          </a:prstGeom>
        </p:spPr>
      </p:pic>
    </p:spTree>
    <p:extLst>
      <p:ext uri="{BB962C8B-B14F-4D97-AF65-F5344CB8AC3E}">
        <p14:creationId xmlns:p14="http://schemas.microsoft.com/office/powerpoint/2010/main" val="491301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bu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TM03457510[[fn=Sabun]]</Template>
  <TotalTime>8</TotalTime>
  <Words>196</Words>
  <Application>Microsoft Office PowerPoint</Application>
  <PresentationFormat>Geniş ekran</PresentationFormat>
  <Paragraphs>9</Paragraphs>
  <Slides>13</Slides>
  <Notes>0</Notes>
  <HiddenSlides>0</HiddenSlides>
  <MMClips>0</MMClips>
  <ScaleCrop>false</ScaleCrop>
  <HeadingPairs>
    <vt:vector size="6" baseType="variant">
      <vt:variant>
        <vt:lpstr>Kullanılan Yazı Tipleri</vt:lpstr>
      </vt:variant>
      <vt:variant>
        <vt:i4>1</vt:i4>
      </vt:variant>
      <vt:variant>
        <vt:lpstr>Tema</vt:lpstr>
      </vt:variant>
      <vt:variant>
        <vt:i4>1</vt:i4>
      </vt:variant>
      <vt:variant>
        <vt:lpstr>Slayt Başlıkları</vt:lpstr>
      </vt:variant>
      <vt:variant>
        <vt:i4>13</vt:i4>
      </vt:variant>
    </vt:vector>
  </HeadingPairs>
  <TitlesOfParts>
    <vt:vector size="15" baseType="lpstr">
      <vt:lpstr>Garamond</vt:lpstr>
      <vt:lpstr>Sabun</vt:lpstr>
      <vt:lpstr>Yaz Kuran Kursu Programları </vt:lpstr>
      <vt:lpstr>YAZ KUR’AN KURSLARI ÖĞRETİM PROGRAMINA TEMEL YAKLAŞIM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Yaz Kuran Kursu Programları </dc:title>
  <dc:creator>user</dc:creator>
  <cp:lastModifiedBy>user</cp:lastModifiedBy>
  <cp:revision>1</cp:revision>
  <dcterms:created xsi:type="dcterms:W3CDTF">2018-03-23T12:35:31Z</dcterms:created>
  <dcterms:modified xsi:type="dcterms:W3CDTF">2018-03-23T12:43:48Z</dcterms:modified>
</cp:coreProperties>
</file>