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301" r:id="rId4"/>
    <p:sldId id="302" r:id="rId5"/>
    <p:sldId id="303" r:id="rId6"/>
    <p:sldId id="304" r:id="rId7"/>
    <p:sldId id="305" r:id="rId8"/>
    <p:sldId id="306" r:id="rId9"/>
    <p:sldId id="308" r:id="rId10"/>
    <p:sldId id="30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Vijeo</a:t>
            </a:r>
            <a:r>
              <a:rPr lang="tr-TR" dirty="0"/>
              <a:t> </a:t>
            </a:r>
            <a:r>
              <a:rPr lang="tr-TR" dirty="0" err="1"/>
              <a:t>Citect'e</a:t>
            </a:r>
            <a:r>
              <a:rPr lang="tr-TR" dirty="0"/>
              <a:t> Giriş, Konfigürasyon </a:t>
            </a:r>
            <a:r>
              <a:rPr lang="tr-TR" dirty="0" smtClean="0"/>
              <a:t>Ortamı</a:t>
            </a:r>
            <a:r>
              <a:rPr lang="tr-TR" dirty="0"/>
              <a:t>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93180" y="4347147"/>
            <a:ext cx="9868830" cy="771763"/>
          </a:xfrm>
        </p:spPr>
        <p:txBody>
          <a:bodyPr/>
          <a:lstStyle/>
          <a:p>
            <a:r>
              <a:rPr lang="tr-TR" dirty="0"/>
              <a:t>NET </a:t>
            </a:r>
            <a:r>
              <a:rPr lang="tr-TR" dirty="0" smtClean="0"/>
              <a:t>222- SCADA </a:t>
            </a:r>
            <a:r>
              <a:rPr lang="tr-TR" dirty="0" err="1" smtClean="0"/>
              <a:t>SİSTEMlERİ</a:t>
            </a:r>
            <a:endParaRPr lang="tr-TR" dirty="0" smtClean="0"/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 smtClean="0"/>
              <a:t>. G</a:t>
            </a:r>
            <a:r>
              <a:rPr lang="tr-TR" cap="none" dirty="0" smtClean="0"/>
              <a:t>ör</a:t>
            </a:r>
            <a:r>
              <a:rPr lang="tr-TR" dirty="0" smtClean="0"/>
              <a:t>. 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</a:t>
            </a:r>
            <a:r>
              <a:rPr lang="tr-TR" b="1" dirty="0"/>
              <a:t>. </a:t>
            </a:r>
            <a:r>
              <a:rPr lang="en-US" dirty="0" smtClean="0"/>
              <a:t> </a:t>
            </a:r>
            <a:r>
              <a:rPr lang="en-US" dirty="0" err="1"/>
              <a:t>Vijeo</a:t>
            </a:r>
            <a:r>
              <a:rPr lang="en-US" dirty="0"/>
              <a:t> </a:t>
            </a:r>
            <a:r>
              <a:rPr lang="en-US" dirty="0" err="1"/>
              <a:t>Citect</a:t>
            </a:r>
            <a:r>
              <a:rPr lang="en-US" dirty="0"/>
              <a:t> </a:t>
            </a:r>
            <a:r>
              <a:rPr lang="en-US" dirty="0" err="1"/>
              <a:t>Configu</a:t>
            </a:r>
            <a:r>
              <a:rPr lang="en-US" dirty="0"/>
              <a:t> ration Training Manual, August 2007. 	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Giriş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63955" y="1835212"/>
            <a:ext cx="9106086" cy="4413187"/>
          </a:xfrm>
        </p:spPr>
        <p:txBody>
          <a:bodyPr>
            <a:normAutofit fontScale="55000" lnSpcReduction="20000"/>
          </a:bodyPr>
          <a:lstStyle/>
          <a:p>
            <a:r>
              <a:rPr lang="tr-TR" b="1" dirty="0"/>
              <a:t>GİRİŞ</a:t>
            </a:r>
          </a:p>
          <a:p>
            <a:pPr marL="0" indent="0">
              <a:buNone/>
            </a:pPr>
            <a:r>
              <a:rPr lang="tr-TR" b="1" dirty="0"/>
              <a:t>1. Bölüm</a:t>
            </a:r>
            <a:r>
              <a:rPr lang="tr-TR" dirty="0"/>
              <a:t>	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Vijeo</a:t>
            </a:r>
            <a:r>
              <a:rPr lang="tr-TR" dirty="0" smtClean="0"/>
              <a:t> </a:t>
            </a:r>
            <a:r>
              <a:rPr lang="tr-TR" dirty="0" err="1"/>
              <a:t>Citect</a:t>
            </a:r>
            <a:r>
              <a:rPr lang="tr-TR" dirty="0"/>
              <a:t>’ e Giriş</a:t>
            </a:r>
          </a:p>
          <a:p>
            <a:pPr marL="0" lvl="0" indent="0">
              <a:buNone/>
            </a:pPr>
            <a:r>
              <a:rPr lang="tr-TR" dirty="0"/>
              <a:t>Konfigürasyon Ortamı </a:t>
            </a:r>
          </a:p>
          <a:p>
            <a:pPr lvl="0"/>
            <a:r>
              <a:rPr lang="tr-TR" dirty="0"/>
              <a:t>Explorer</a:t>
            </a:r>
          </a:p>
          <a:p>
            <a:pPr lvl="0"/>
            <a:r>
              <a:rPr lang="tr-TR" dirty="0" err="1"/>
              <a:t>Include</a:t>
            </a:r>
            <a:r>
              <a:rPr lang="tr-TR" dirty="0"/>
              <a:t> </a:t>
            </a:r>
            <a:r>
              <a:rPr lang="tr-TR" dirty="0" err="1"/>
              <a:t>Projects</a:t>
            </a:r>
            <a:r>
              <a:rPr lang="tr-TR" dirty="0"/>
              <a:t> </a:t>
            </a:r>
          </a:p>
          <a:p>
            <a:pPr lvl="0"/>
            <a:r>
              <a:rPr lang="tr-TR" dirty="0"/>
              <a:t>Project Editor,</a:t>
            </a:r>
          </a:p>
          <a:p>
            <a:pPr lvl="0"/>
            <a:r>
              <a:rPr lang="tr-TR" dirty="0" err="1"/>
              <a:t>Graphic</a:t>
            </a:r>
            <a:r>
              <a:rPr lang="tr-TR" dirty="0"/>
              <a:t> Editor </a:t>
            </a:r>
          </a:p>
          <a:p>
            <a:pPr marL="0" indent="0">
              <a:buNone/>
            </a:pPr>
            <a:r>
              <a:rPr lang="tr-TR" dirty="0"/>
              <a:t>Menüleri nasıl </a:t>
            </a:r>
            <a:r>
              <a:rPr lang="tr-TR" dirty="0" err="1"/>
              <a:t>konfigüre</a:t>
            </a:r>
            <a:r>
              <a:rPr lang="tr-TR" dirty="0"/>
              <a:t> edebiliyoruz!</a:t>
            </a:r>
          </a:p>
          <a:p>
            <a:pPr marL="0" indent="0">
              <a:buNone/>
            </a:pPr>
            <a:r>
              <a:rPr lang="tr-TR" b="1" dirty="0"/>
              <a:t>2. Bölüm</a:t>
            </a:r>
          </a:p>
          <a:p>
            <a:pPr marL="0" lvl="0" indent="0">
              <a:buNone/>
            </a:pPr>
            <a:r>
              <a:rPr lang="tr-TR" dirty="0"/>
              <a:t>Proje Yönetimi </a:t>
            </a:r>
          </a:p>
          <a:p>
            <a:pPr lvl="0"/>
            <a:r>
              <a:rPr lang="tr-TR" dirty="0"/>
              <a:t>Yeni bir proje oluşturma, </a:t>
            </a:r>
          </a:p>
          <a:p>
            <a:pPr lvl="0"/>
            <a:r>
              <a:rPr lang="tr-TR" dirty="0"/>
              <a:t>Cluster ve Server </a:t>
            </a:r>
            <a:r>
              <a:rPr lang="tr-TR" dirty="0" err="1"/>
              <a:t>lar</a:t>
            </a:r>
            <a:r>
              <a:rPr lang="tr-TR" dirty="0"/>
              <a:t>, </a:t>
            </a:r>
          </a:p>
          <a:p>
            <a:pPr lvl="0"/>
            <a:r>
              <a:rPr lang="tr-TR" dirty="0" err="1"/>
              <a:t>Computer</a:t>
            </a:r>
            <a:r>
              <a:rPr lang="tr-TR" dirty="0"/>
              <a:t> </a:t>
            </a:r>
            <a:r>
              <a:rPr lang="tr-TR" dirty="0" err="1"/>
              <a:t>Setup</a:t>
            </a:r>
            <a:r>
              <a:rPr lang="tr-TR" dirty="0"/>
              <a:t> Wizard, </a:t>
            </a:r>
          </a:p>
          <a:p>
            <a:pPr lvl="0"/>
            <a:r>
              <a:rPr lang="tr-TR" dirty="0" err="1"/>
              <a:t>Backing</a:t>
            </a:r>
            <a:r>
              <a:rPr lang="tr-TR" dirty="0"/>
              <a:t> </a:t>
            </a:r>
            <a:r>
              <a:rPr lang="tr-TR" dirty="0" err="1"/>
              <a:t>up</a:t>
            </a:r>
            <a:r>
              <a:rPr lang="tr-TR" dirty="0"/>
              <a:t> (Yedekleme) / </a:t>
            </a:r>
            <a:r>
              <a:rPr lang="tr-TR" dirty="0" err="1"/>
              <a:t>Restoring</a:t>
            </a:r>
            <a:r>
              <a:rPr lang="tr-TR" dirty="0"/>
              <a:t> (Yeniden Yükleme) / Proje Silme / </a:t>
            </a:r>
            <a:r>
              <a:rPr lang="tr-TR" dirty="0" err="1"/>
              <a:t>Including</a:t>
            </a:r>
            <a:r>
              <a:rPr lang="tr-TR" dirty="0"/>
              <a:t> </a:t>
            </a:r>
            <a:r>
              <a:rPr lang="tr-TR" dirty="0" err="1"/>
              <a:t>Projects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Giriş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63955" y="1835212"/>
            <a:ext cx="9106086" cy="441318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/>
              <a:t>3. Bölüm</a:t>
            </a:r>
          </a:p>
          <a:p>
            <a:pPr marL="0" lvl="0" indent="0">
              <a:buNone/>
            </a:pPr>
            <a:r>
              <a:rPr lang="tr-TR" dirty="0"/>
              <a:t>Haberleşme Ayarları,</a:t>
            </a:r>
          </a:p>
          <a:p>
            <a:pPr lvl="0"/>
            <a:r>
              <a:rPr lang="tr-TR" dirty="0"/>
              <a:t>Express </a:t>
            </a:r>
            <a:r>
              <a:rPr lang="tr-TR" dirty="0" err="1"/>
              <a:t>Communication</a:t>
            </a:r>
            <a:r>
              <a:rPr lang="tr-TR" dirty="0"/>
              <a:t> Wizard</a:t>
            </a:r>
          </a:p>
          <a:p>
            <a:pPr lvl="0"/>
            <a:r>
              <a:rPr lang="tr-TR" dirty="0"/>
              <a:t>Haberleşme testi</a:t>
            </a:r>
          </a:p>
          <a:p>
            <a:pPr lvl="0"/>
            <a:r>
              <a:rPr lang="tr-TR" dirty="0"/>
              <a:t>Değişken tanımlama</a:t>
            </a:r>
          </a:p>
          <a:p>
            <a:pPr lvl="0"/>
            <a:r>
              <a:rPr lang="tr-TR" dirty="0"/>
              <a:t>Değişken isim yapısı</a:t>
            </a:r>
          </a:p>
          <a:p>
            <a:pPr marL="0" indent="0">
              <a:buNone/>
            </a:pPr>
            <a:r>
              <a:rPr lang="tr-TR" b="1" dirty="0"/>
              <a:t>4. Bölüm</a:t>
            </a:r>
          </a:p>
          <a:p>
            <a:pPr marL="0" lvl="0" indent="0">
              <a:buNone/>
            </a:pPr>
            <a:r>
              <a:rPr lang="tr-TR" dirty="0" smtClean="0"/>
              <a:t>Grafikler</a:t>
            </a:r>
            <a:endParaRPr lang="tr-TR" dirty="0"/>
          </a:p>
          <a:p>
            <a:pPr lvl="0"/>
            <a:r>
              <a:rPr lang="tr-TR" dirty="0"/>
              <a:t>Yeni bir sayfa oluşturma</a:t>
            </a:r>
          </a:p>
          <a:p>
            <a:pPr lvl="0"/>
            <a:r>
              <a:rPr lang="tr-TR" dirty="0"/>
              <a:t>Temel grafik nesneler (Statik ve dinamik sembolleri kullanma)</a:t>
            </a:r>
          </a:p>
          <a:p>
            <a:pPr lvl="0"/>
            <a:r>
              <a:rPr lang="tr-TR" dirty="0"/>
              <a:t>Yeni bir grafik sayfası oluşturma</a:t>
            </a:r>
          </a:p>
          <a:p>
            <a:pPr lvl="0"/>
            <a:r>
              <a:rPr lang="tr-TR" dirty="0"/>
              <a:t>Bir şeklin düzenlenmesi ve </a:t>
            </a:r>
            <a:r>
              <a:rPr lang="tr-TR" dirty="0" err="1"/>
              <a:t>import</a:t>
            </a:r>
            <a:r>
              <a:rPr lang="tr-TR" dirty="0"/>
              <a:t> edilmesi</a:t>
            </a:r>
          </a:p>
        </p:txBody>
      </p:sp>
    </p:spTree>
    <p:extLst>
      <p:ext uri="{BB962C8B-B14F-4D97-AF65-F5344CB8AC3E}">
        <p14:creationId xmlns:p14="http://schemas.microsoft.com/office/powerpoint/2010/main" val="3879283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Giriş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21105" y="1835212"/>
            <a:ext cx="9106086" cy="441318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b="1" dirty="0"/>
              <a:t>5. Bölüm</a:t>
            </a:r>
          </a:p>
          <a:p>
            <a:pPr lvl="0"/>
            <a:r>
              <a:rPr lang="tr-TR" dirty="0"/>
              <a:t>Komutlar ve kontroller</a:t>
            </a:r>
          </a:p>
          <a:p>
            <a:pPr marL="0" indent="0">
              <a:buNone/>
            </a:pPr>
            <a:r>
              <a:rPr lang="tr-TR" b="1" dirty="0"/>
              <a:t>6. Bölüm</a:t>
            </a:r>
          </a:p>
          <a:p>
            <a:pPr lvl="0"/>
            <a:r>
              <a:rPr lang="tr-TR" dirty="0" err="1"/>
              <a:t>Genies</a:t>
            </a:r>
            <a:r>
              <a:rPr lang="tr-TR" dirty="0"/>
              <a:t> (Grafik objelerinin bir arada kullanılmasını sağlarlar) </a:t>
            </a:r>
          </a:p>
          <a:p>
            <a:pPr lvl="0"/>
            <a:r>
              <a:rPr lang="tr-TR" dirty="0"/>
              <a:t>Kütüphaneden </a:t>
            </a:r>
            <a:r>
              <a:rPr lang="tr-TR" dirty="0" err="1"/>
              <a:t>genie</a:t>
            </a:r>
            <a:r>
              <a:rPr lang="tr-TR" dirty="0"/>
              <a:t> kopyalama</a:t>
            </a:r>
          </a:p>
          <a:p>
            <a:pPr lvl="0"/>
            <a:r>
              <a:rPr lang="tr-TR" dirty="0"/>
              <a:t>Yeni bir </a:t>
            </a:r>
            <a:r>
              <a:rPr lang="tr-TR" dirty="0" err="1"/>
              <a:t>genie</a:t>
            </a:r>
            <a:r>
              <a:rPr lang="tr-TR" dirty="0"/>
              <a:t> yaratma</a:t>
            </a:r>
          </a:p>
          <a:p>
            <a:pPr marL="0" indent="0">
              <a:buNone/>
            </a:pPr>
            <a:r>
              <a:rPr lang="tr-TR" b="1" dirty="0"/>
              <a:t>7. Bölüm</a:t>
            </a:r>
          </a:p>
          <a:p>
            <a:pPr lvl="0"/>
            <a:r>
              <a:rPr lang="tr-TR" dirty="0" err="1"/>
              <a:t>Popup</a:t>
            </a:r>
            <a:r>
              <a:rPr lang="tr-TR" dirty="0"/>
              <a:t> (küçük pencere) ve </a:t>
            </a:r>
            <a:r>
              <a:rPr lang="tr-TR" dirty="0" err="1"/>
              <a:t>Super</a:t>
            </a:r>
            <a:r>
              <a:rPr lang="tr-TR" dirty="0"/>
              <a:t> </a:t>
            </a:r>
            <a:r>
              <a:rPr lang="tr-TR" dirty="0" err="1"/>
              <a:t>Genies</a:t>
            </a:r>
            <a:endParaRPr lang="tr-TR" dirty="0"/>
          </a:p>
          <a:p>
            <a:pPr lvl="0"/>
            <a:r>
              <a:rPr lang="tr-TR" dirty="0" err="1"/>
              <a:t>Popup</a:t>
            </a:r>
            <a:r>
              <a:rPr lang="tr-TR" dirty="0"/>
              <a:t> sayfası oluşturma</a:t>
            </a:r>
          </a:p>
          <a:p>
            <a:pPr lvl="0"/>
            <a:r>
              <a:rPr lang="tr-TR" dirty="0" smtClean="0"/>
              <a:t>Bir sembolden veya bir </a:t>
            </a:r>
            <a:r>
              <a:rPr lang="tr-TR" dirty="0" err="1" smtClean="0"/>
              <a:t>genie’den</a:t>
            </a:r>
            <a:r>
              <a:rPr lang="tr-TR" dirty="0" smtClean="0"/>
              <a:t> bir </a:t>
            </a:r>
            <a:r>
              <a:rPr lang="tr-TR" dirty="0" err="1" smtClean="0"/>
              <a:t>popup</a:t>
            </a:r>
            <a:r>
              <a:rPr lang="tr-TR" dirty="0" smtClean="0"/>
              <a:t> sayfası çağırma</a:t>
            </a:r>
          </a:p>
          <a:p>
            <a:pPr marL="0" indent="0">
              <a:buNone/>
            </a:pPr>
            <a:r>
              <a:rPr lang="tr-TR" b="1" dirty="0"/>
              <a:t>8. Bölüm</a:t>
            </a:r>
          </a:p>
          <a:p>
            <a:pPr lvl="0"/>
            <a:r>
              <a:rPr lang="tr-TR" dirty="0"/>
              <a:t>Cihazlar</a:t>
            </a:r>
          </a:p>
          <a:p>
            <a:pPr lvl="0"/>
            <a:r>
              <a:rPr lang="tr-TR" dirty="0"/>
              <a:t>Cihaz (Device) nedir?</a:t>
            </a:r>
          </a:p>
          <a:p>
            <a:pPr lvl="0"/>
            <a:r>
              <a:rPr lang="tr-TR" dirty="0"/>
              <a:t>Cihaz ayarları</a:t>
            </a:r>
          </a:p>
          <a:p>
            <a:pPr lvl="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003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Giriş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9. </a:t>
            </a:r>
            <a:r>
              <a:rPr lang="tr-TR" b="1" dirty="0"/>
              <a:t>Bölüm</a:t>
            </a:r>
          </a:p>
          <a:p>
            <a:pPr marL="0" lvl="0" indent="0">
              <a:buNone/>
            </a:pPr>
            <a:r>
              <a:rPr lang="tr-TR" dirty="0"/>
              <a:t>Olaylar</a:t>
            </a:r>
          </a:p>
          <a:p>
            <a:pPr lvl="0"/>
            <a:r>
              <a:rPr lang="tr-TR" dirty="0"/>
              <a:t>Olay (</a:t>
            </a:r>
            <a:r>
              <a:rPr lang="tr-TR" dirty="0" err="1"/>
              <a:t>event</a:t>
            </a:r>
            <a:r>
              <a:rPr lang="tr-TR" dirty="0"/>
              <a:t>) tanımlama ve aktif etme</a:t>
            </a:r>
          </a:p>
          <a:p>
            <a:pPr marL="0" indent="0">
              <a:buNone/>
            </a:pPr>
            <a:r>
              <a:rPr lang="tr-TR" b="1" dirty="0"/>
              <a:t>10. Bölüm</a:t>
            </a:r>
          </a:p>
          <a:p>
            <a:pPr marL="0" lvl="0" indent="0">
              <a:buNone/>
            </a:pPr>
            <a:r>
              <a:rPr lang="tr-TR" dirty="0"/>
              <a:t>Alarmlar</a:t>
            </a:r>
          </a:p>
          <a:p>
            <a:pPr lvl="0"/>
            <a:r>
              <a:rPr lang="tr-TR" dirty="0"/>
              <a:t>Alarmları </a:t>
            </a:r>
            <a:r>
              <a:rPr lang="tr-TR" dirty="0" err="1"/>
              <a:t>konfigüre</a:t>
            </a:r>
            <a:r>
              <a:rPr lang="tr-TR" dirty="0"/>
              <a:t> etme</a:t>
            </a:r>
          </a:p>
          <a:p>
            <a:pPr lvl="0"/>
            <a:r>
              <a:rPr lang="tr-TR" dirty="0"/>
              <a:t>Alarm kategorileri</a:t>
            </a:r>
          </a:p>
          <a:p>
            <a:pPr lvl="0"/>
            <a:r>
              <a:rPr lang="tr-TR" dirty="0"/>
              <a:t>Alarmları görüntüleme</a:t>
            </a:r>
          </a:p>
          <a:p>
            <a:pPr lvl="0"/>
            <a:r>
              <a:rPr lang="tr-TR" dirty="0"/>
              <a:t>Sesli alarmlar</a:t>
            </a:r>
          </a:p>
          <a:p>
            <a:pPr lvl="0"/>
            <a:r>
              <a:rPr lang="tr-TR" dirty="0"/>
              <a:t>Alarm özelliklerini değişken olarak kullanma</a:t>
            </a:r>
          </a:p>
          <a:p>
            <a:pPr marL="0" indent="0">
              <a:buNone/>
            </a:pPr>
            <a:r>
              <a:rPr lang="tr-TR" b="1" dirty="0"/>
              <a:t>11. Bölüm</a:t>
            </a:r>
          </a:p>
          <a:p>
            <a:pPr marL="0" lvl="0" indent="0">
              <a:buNone/>
            </a:pPr>
            <a:r>
              <a:rPr lang="tr-TR" dirty="0"/>
              <a:t>Trendler</a:t>
            </a:r>
          </a:p>
          <a:p>
            <a:pPr lvl="0"/>
            <a:r>
              <a:rPr lang="tr-TR" dirty="0"/>
              <a:t>Trend değişkenleri</a:t>
            </a:r>
          </a:p>
          <a:p>
            <a:pPr lvl="0"/>
            <a:r>
              <a:rPr lang="tr-TR" dirty="0"/>
              <a:t>Trendleri görüntüleme</a:t>
            </a:r>
          </a:p>
          <a:p>
            <a:pPr lvl="0"/>
            <a:r>
              <a:rPr lang="tr-TR" dirty="0"/>
              <a:t>Trend ekranının (grafik ekranının) </a:t>
            </a:r>
            <a:r>
              <a:rPr lang="tr-TR" dirty="0" err="1"/>
              <a:t>konfigüre</a:t>
            </a:r>
            <a:r>
              <a:rPr lang="tr-TR" dirty="0"/>
              <a:t> edilmesi</a:t>
            </a:r>
          </a:p>
        </p:txBody>
      </p:sp>
    </p:spTree>
    <p:extLst>
      <p:ext uri="{BB962C8B-B14F-4D97-AF65-F5344CB8AC3E}">
        <p14:creationId xmlns:p14="http://schemas.microsoft.com/office/powerpoint/2010/main" val="2033331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Giriş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/>
              <a:t>12. Bölüm</a:t>
            </a:r>
          </a:p>
          <a:p>
            <a:pPr marL="0" lvl="0" indent="0">
              <a:buNone/>
            </a:pPr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Analyst</a:t>
            </a:r>
            <a:r>
              <a:rPr lang="tr-TR" dirty="0"/>
              <a:t> (Active X)</a:t>
            </a:r>
          </a:p>
          <a:p>
            <a:pPr lvl="0"/>
            <a:r>
              <a:rPr lang="tr-TR" dirty="0"/>
              <a:t>Kalem çeşitleri ve kalemleri görüntüleme</a:t>
            </a:r>
          </a:p>
          <a:p>
            <a:pPr lvl="0"/>
            <a:r>
              <a:rPr lang="tr-TR" dirty="0"/>
              <a:t>Özellikleri değiştirme</a:t>
            </a:r>
          </a:p>
          <a:p>
            <a:pPr lvl="0"/>
            <a:r>
              <a:rPr lang="tr-TR" dirty="0"/>
              <a:t>Trendleri görüntüleme</a:t>
            </a:r>
          </a:p>
          <a:p>
            <a:pPr lvl="0"/>
            <a:r>
              <a:rPr lang="tr-TR" dirty="0"/>
              <a:t>Alarmları görüntüleme</a:t>
            </a:r>
          </a:p>
          <a:p>
            <a:pPr marL="0" indent="0">
              <a:buNone/>
            </a:pPr>
            <a:r>
              <a:rPr lang="tr-TR" b="1" dirty="0"/>
              <a:t>13. Bölüm</a:t>
            </a:r>
          </a:p>
          <a:p>
            <a:pPr marL="0" lvl="0" indent="0">
              <a:buNone/>
            </a:pPr>
            <a:r>
              <a:rPr lang="tr-TR" dirty="0"/>
              <a:t>Raporlar</a:t>
            </a:r>
          </a:p>
          <a:p>
            <a:pPr lvl="0"/>
            <a:r>
              <a:rPr lang="tr-TR" dirty="0"/>
              <a:t>Rapor tanımlama</a:t>
            </a:r>
          </a:p>
          <a:p>
            <a:pPr lvl="0"/>
            <a:r>
              <a:rPr lang="tr-TR" dirty="0"/>
              <a:t>Raporları görüntüleme</a:t>
            </a:r>
          </a:p>
          <a:p>
            <a:pPr marL="0" indent="0">
              <a:buNone/>
            </a:pPr>
            <a:r>
              <a:rPr lang="tr-TR" b="1" dirty="0"/>
              <a:t>14. Bölüm</a:t>
            </a:r>
          </a:p>
          <a:p>
            <a:pPr lvl="0"/>
            <a:r>
              <a:rPr lang="tr-TR" dirty="0"/>
              <a:t>Menü konfigürasyonu</a:t>
            </a:r>
          </a:p>
        </p:txBody>
      </p:sp>
    </p:spTree>
    <p:extLst>
      <p:ext uri="{BB962C8B-B14F-4D97-AF65-F5344CB8AC3E}">
        <p14:creationId xmlns:p14="http://schemas.microsoft.com/office/powerpoint/2010/main" val="300405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Giriş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/>
              <a:t>12. Bölüm</a:t>
            </a:r>
          </a:p>
          <a:p>
            <a:pPr marL="0" lvl="0" indent="0">
              <a:buNone/>
            </a:pPr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Analyst</a:t>
            </a:r>
            <a:r>
              <a:rPr lang="tr-TR" dirty="0"/>
              <a:t> (Active X)</a:t>
            </a:r>
          </a:p>
          <a:p>
            <a:pPr lvl="0"/>
            <a:r>
              <a:rPr lang="tr-TR" dirty="0"/>
              <a:t>Kalem çeşitleri ve kalemleri görüntüleme</a:t>
            </a:r>
          </a:p>
          <a:p>
            <a:pPr lvl="0"/>
            <a:r>
              <a:rPr lang="tr-TR" dirty="0"/>
              <a:t>Özellikleri değiştirme</a:t>
            </a:r>
          </a:p>
          <a:p>
            <a:pPr lvl="0"/>
            <a:r>
              <a:rPr lang="tr-TR" dirty="0"/>
              <a:t>Trendleri görüntüleme</a:t>
            </a:r>
          </a:p>
          <a:p>
            <a:pPr lvl="0"/>
            <a:r>
              <a:rPr lang="tr-TR" dirty="0"/>
              <a:t>Alarmları görüntüleme</a:t>
            </a:r>
          </a:p>
          <a:p>
            <a:pPr marL="0" indent="0">
              <a:buNone/>
            </a:pPr>
            <a:r>
              <a:rPr lang="tr-TR" b="1" dirty="0"/>
              <a:t>13. Bölüm</a:t>
            </a:r>
          </a:p>
          <a:p>
            <a:pPr marL="0" lvl="0" indent="0">
              <a:buNone/>
            </a:pPr>
            <a:r>
              <a:rPr lang="tr-TR" dirty="0"/>
              <a:t>Raporlar</a:t>
            </a:r>
          </a:p>
          <a:p>
            <a:pPr lvl="0"/>
            <a:r>
              <a:rPr lang="tr-TR" dirty="0"/>
              <a:t>Rapor tanımlama</a:t>
            </a:r>
          </a:p>
          <a:p>
            <a:pPr lvl="0"/>
            <a:r>
              <a:rPr lang="tr-TR" dirty="0"/>
              <a:t>Raporları görüntüleme</a:t>
            </a:r>
          </a:p>
          <a:p>
            <a:pPr marL="0" indent="0">
              <a:buNone/>
            </a:pPr>
            <a:r>
              <a:rPr lang="tr-TR" b="1" dirty="0"/>
              <a:t>14. Bölüm</a:t>
            </a:r>
          </a:p>
          <a:p>
            <a:pPr lvl="0"/>
            <a:r>
              <a:rPr lang="tr-TR" dirty="0"/>
              <a:t>Menü konfigürasyonu</a:t>
            </a:r>
          </a:p>
        </p:txBody>
      </p:sp>
    </p:spTree>
    <p:extLst>
      <p:ext uri="{BB962C8B-B14F-4D97-AF65-F5344CB8AC3E}">
        <p14:creationId xmlns:p14="http://schemas.microsoft.com/office/powerpoint/2010/main" val="903698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Bölüm </a:t>
            </a:r>
            <a:r>
              <a:rPr lang="tr-TR" dirty="0" err="1"/>
              <a:t>Vijeo</a:t>
            </a:r>
            <a:r>
              <a:rPr lang="tr-TR" dirty="0"/>
              <a:t> </a:t>
            </a:r>
            <a:r>
              <a:rPr lang="tr-TR" dirty="0" err="1"/>
              <a:t>Citect’e</a:t>
            </a:r>
            <a:r>
              <a:rPr lang="tr-TR" dirty="0"/>
              <a:t> Giriş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Vijeo</a:t>
            </a:r>
            <a:r>
              <a:rPr lang="tr-TR" dirty="0" smtClean="0"/>
              <a:t> </a:t>
            </a:r>
            <a:r>
              <a:rPr lang="tr-TR" dirty="0" err="1"/>
              <a:t>Citect</a:t>
            </a:r>
            <a:r>
              <a:rPr lang="tr-TR" dirty="0"/>
              <a:t> Ortamı iki bölüme ayrılmıştır.</a:t>
            </a:r>
          </a:p>
          <a:p>
            <a:pPr marL="0" lvl="0" indent="0">
              <a:buNone/>
            </a:pPr>
            <a:r>
              <a:rPr lang="tr-TR" dirty="0"/>
              <a:t>Runtime Sistem (Prosesimizi kontrol ettiğimiz, gerçek zamanlı olarak çalıştırdığımız kısımdır.)</a:t>
            </a:r>
          </a:p>
          <a:p>
            <a:pPr marL="0" lvl="0" indent="0">
              <a:buNone/>
            </a:pPr>
            <a:r>
              <a:rPr lang="tr-TR" dirty="0"/>
              <a:t>Konfigürasyon Ortamı (Runtime’ ı çalıştırabilmemiz için daha önce yaptığımız, alt yapımızı oluşturduğumuz bölümlerdir.)</a:t>
            </a:r>
          </a:p>
          <a:p>
            <a:r>
              <a:rPr lang="tr-TR" dirty="0" err="1"/>
              <a:t>Citect</a:t>
            </a:r>
            <a:r>
              <a:rPr lang="tr-TR" dirty="0"/>
              <a:t> Explorer</a:t>
            </a:r>
          </a:p>
          <a:p>
            <a:pPr lvl="0"/>
            <a:r>
              <a:rPr lang="tr-TR" dirty="0"/>
              <a:t>Project Editor</a:t>
            </a:r>
          </a:p>
          <a:p>
            <a:pPr lvl="0"/>
            <a:r>
              <a:rPr lang="tr-TR" dirty="0" err="1"/>
              <a:t>Citect</a:t>
            </a:r>
            <a:r>
              <a:rPr lang="tr-TR" dirty="0"/>
              <a:t> Graphics Builder</a:t>
            </a:r>
          </a:p>
          <a:p>
            <a:pPr lvl="0"/>
            <a:r>
              <a:rPr lang="tr-TR" dirty="0" err="1"/>
              <a:t>Cicode</a:t>
            </a:r>
            <a:r>
              <a:rPr lang="tr-TR" dirty="0"/>
              <a:t> Editor</a:t>
            </a:r>
          </a:p>
          <a:p>
            <a:pPr lvl="0"/>
            <a:r>
              <a:rPr lang="tr-TR" dirty="0" err="1"/>
              <a:t>Include</a:t>
            </a:r>
            <a:r>
              <a:rPr lang="tr-TR" dirty="0"/>
              <a:t> Project</a:t>
            </a:r>
          </a:p>
          <a:p>
            <a:pPr lvl="0"/>
            <a:r>
              <a:rPr lang="tr-TR" dirty="0" err="1"/>
              <a:t>Vijeo</a:t>
            </a:r>
            <a:r>
              <a:rPr lang="tr-TR" dirty="0"/>
              <a:t> </a:t>
            </a:r>
            <a:r>
              <a:rPr lang="tr-TR" dirty="0" err="1"/>
              <a:t>Citect</a:t>
            </a:r>
            <a:r>
              <a:rPr lang="tr-TR" dirty="0"/>
              <a:t> Help: Projeyi oluşturmada yardımcı olacak </a:t>
            </a:r>
            <a:r>
              <a:rPr lang="tr-TR" dirty="0" err="1"/>
              <a:t>tool</a:t>
            </a:r>
            <a:r>
              <a:rPr lang="tr-TR" dirty="0"/>
              <a:t>/aracımızdır.</a:t>
            </a:r>
          </a:p>
        </p:txBody>
      </p:sp>
    </p:spTree>
    <p:extLst>
      <p:ext uri="{BB962C8B-B14F-4D97-AF65-F5344CB8AC3E}">
        <p14:creationId xmlns:p14="http://schemas.microsoft.com/office/powerpoint/2010/main" val="3075206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Bölüm </a:t>
            </a:r>
            <a:r>
              <a:rPr lang="tr-TR" dirty="0" err="1"/>
              <a:t>Vijeo</a:t>
            </a:r>
            <a:r>
              <a:rPr lang="tr-TR" dirty="0"/>
              <a:t> </a:t>
            </a:r>
            <a:r>
              <a:rPr lang="tr-TR" dirty="0" err="1"/>
              <a:t>Citect’e</a:t>
            </a:r>
            <a:r>
              <a:rPr lang="tr-TR" dirty="0"/>
              <a:t> Giriş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Programın çalıştırılması:</a:t>
            </a:r>
          </a:p>
          <a:p>
            <a:pPr marL="0" lvl="0" indent="0">
              <a:buNone/>
            </a:pPr>
            <a:r>
              <a:rPr lang="tr-TR" dirty="0" err="1" smtClean="0"/>
              <a:t>Schneider</a:t>
            </a:r>
            <a:r>
              <a:rPr lang="tr-TR" dirty="0" smtClean="0"/>
              <a:t> </a:t>
            </a:r>
            <a:r>
              <a:rPr lang="tr-TR" dirty="0" err="1" smtClean="0"/>
              <a:t>Electric</a:t>
            </a:r>
            <a:r>
              <a:rPr lang="tr-TR" dirty="0" smtClean="0"/>
              <a:t>---</a:t>
            </a:r>
            <a:r>
              <a:rPr lang="tr-TR" dirty="0" err="1" smtClean="0"/>
              <a:t>Vijeo</a:t>
            </a:r>
            <a:r>
              <a:rPr lang="tr-TR" dirty="0" smtClean="0"/>
              <a:t> </a:t>
            </a:r>
            <a:r>
              <a:rPr lang="tr-TR" dirty="0" err="1" smtClean="0"/>
              <a:t>Citect</a:t>
            </a:r>
            <a:r>
              <a:rPr lang="tr-TR" dirty="0" smtClean="0"/>
              <a:t>---</a:t>
            </a:r>
            <a:r>
              <a:rPr lang="tr-TR" dirty="0" err="1" smtClean="0"/>
              <a:t>Vijeo</a:t>
            </a:r>
            <a:r>
              <a:rPr lang="tr-TR" dirty="0" smtClean="0"/>
              <a:t> </a:t>
            </a:r>
            <a:r>
              <a:rPr lang="tr-TR" dirty="0" err="1"/>
              <a:t>Citect</a:t>
            </a:r>
            <a:r>
              <a:rPr lang="tr-TR" dirty="0"/>
              <a:t> </a:t>
            </a:r>
            <a:r>
              <a:rPr lang="tr-TR" dirty="0" smtClean="0"/>
              <a:t>7.0</a:t>
            </a:r>
            <a:r>
              <a:rPr lang="tr-TR" dirty="0"/>
              <a:t>-</a:t>
            </a:r>
            <a:r>
              <a:rPr lang="tr-TR" dirty="0" smtClean="0"/>
              <a:t>--</a:t>
            </a:r>
            <a:r>
              <a:rPr lang="tr-TR" dirty="0" err="1" smtClean="0"/>
              <a:t>Vijeo</a:t>
            </a:r>
            <a:r>
              <a:rPr lang="tr-TR" dirty="0" smtClean="0"/>
              <a:t> </a:t>
            </a:r>
            <a:r>
              <a:rPr lang="tr-TR" dirty="0" err="1"/>
              <a:t>Citect</a:t>
            </a:r>
            <a:r>
              <a:rPr lang="tr-TR" dirty="0"/>
              <a:t> Explorer</a:t>
            </a:r>
          </a:p>
          <a:p>
            <a:pPr marL="0" indent="0">
              <a:buNone/>
            </a:pPr>
            <a:r>
              <a:rPr lang="tr-TR" dirty="0" err="1"/>
              <a:t>Vijeo</a:t>
            </a:r>
            <a:r>
              <a:rPr lang="tr-TR" dirty="0"/>
              <a:t> </a:t>
            </a:r>
            <a:r>
              <a:rPr lang="tr-TR" dirty="0" err="1"/>
              <a:t>Citect</a:t>
            </a:r>
            <a:r>
              <a:rPr lang="tr-TR" dirty="0"/>
              <a:t> Explorer’ a tıkladıktan sonra 3 adet pencere açılır.</a:t>
            </a:r>
          </a:p>
          <a:p>
            <a:pPr lvl="0"/>
            <a:r>
              <a:rPr lang="tr-TR" dirty="0" err="1"/>
              <a:t>Citect</a:t>
            </a:r>
            <a:r>
              <a:rPr lang="tr-TR" dirty="0"/>
              <a:t> Explorer: Var olan projeler burada görülebilir. Yada yeni proje oluşturulabilir. Proje ile ilgili tüm ana başlıklar burada yer alır. </a:t>
            </a:r>
          </a:p>
          <a:p>
            <a:pPr lvl="0"/>
            <a:r>
              <a:rPr lang="tr-TR" dirty="0"/>
              <a:t>Editor: Haberleşme ayarları, Alarm </a:t>
            </a:r>
            <a:r>
              <a:rPr lang="tr-TR" dirty="0" err="1"/>
              <a:t>Server’lar</a:t>
            </a:r>
            <a:r>
              <a:rPr lang="tr-TR" dirty="0"/>
              <a:t>, Trend </a:t>
            </a:r>
            <a:r>
              <a:rPr lang="tr-TR" dirty="0" err="1"/>
              <a:t>Server’lar</a:t>
            </a:r>
            <a:r>
              <a:rPr lang="tr-TR" dirty="0"/>
              <a:t> gibi tüm serverların tanımlanabileceği, </a:t>
            </a:r>
            <a:r>
              <a:rPr lang="tr-TR" dirty="0" err="1"/>
              <a:t>Clusterlerin</a:t>
            </a:r>
            <a:r>
              <a:rPr lang="tr-TR" dirty="0"/>
              <a:t> tanımlanabileceği ve sistem ile ilgili ayarların yapılabileceği kısımdır.</a:t>
            </a:r>
          </a:p>
          <a:p>
            <a:pPr lvl="0"/>
            <a:r>
              <a:rPr lang="tr-TR" dirty="0" err="1"/>
              <a:t>Citect</a:t>
            </a:r>
            <a:r>
              <a:rPr lang="tr-TR" dirty="0"/>
              <a:t> </a:t>
            </a:r>
            <a:r>
              <a:rPr lang="tr-TR" dirty="0" err="1"/>
              <a:t>Graphic</a:t>
            </a:r>
            <a:r>
              <a:rPr lang="tr-TR" dirty="0"/>
              <a:t>: Tasarlanan tüm sayfalar, grafik sayfalar bu kısımda yapılır.</a:t>
            </a:r>
          </a:p>
          <a:p>
            <a:pPr marL="0" lv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600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2510</TotalTime>
  <Words>411</Words>
  <Application>Microsoft Office PowerPoint</Application>
  <PresentationFormat>Geniş ekran</PresentationFormat>
  <Paragraphs>108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Calibri</vt:lpstr>
      <vt:lpstr>Times New Roman</vt:lpstr>
      <vt:lpstr>temaacik</vt:lpstr>
      <vt:lpstr>  Vijeo Citect'e Giriş, Konfigürasyon Ortamı </vt:lpstr>
      <vt:lpstr>Giriş</vt:lpstr>
      <vt:lpstr>Giriş</vt:lpstr>
      <vt:lpstr>Giriş</vt:lpstr>
      <vt:lpstr>Giriş</vt:lpstr>
      <vt:lpstr>Giriş</vt:lpstr>
      <vt:lpstr>Giriş</vt:lpstr>
      <vt:lpstr>1. Bölüm Vijeo Citect’e Giriş</vt:lpstr>
      <vt:lpstr>1. Bölüm Vijeo Citect’e Giriş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125</cp:revision>
  <dcterms:created xsi:type="dcterms:W3CDTF">2017-11-13T19:25:20Z</dcterms:created>
  <dcterms:modified xsi:type="dcterms:W3CDTF">2020-01-23T13:07:20Z</dcterms:modified>
</cp:coreProperties>
</file>